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2"/>
  </p:notesMasterIdLst>
  <p:sldIdLst>
    <p:sldId id="256" r:id="rId2"/>
    <p:sldId id="258" r:id="rId3"/>
    <p:sldId id="260" r:id="rId4"/>
    <p:sldId id="267" r:id="rId5"/>
    <p:sldId id="297" r:id="rId6"/>
    <p:sldId id="296" r:id="rId7"/>
    <p:sldId id="299" r:id="rId8"/>
    <p:sldId id="306" r:id="rId9"/>
    <p:sldId id="305" r:id="rId10"/>
    <p:sldId id="262" r:id="rId11"/>
    <p:sldId id="320" r:id="rId12"/>
    <p:sldId id="302" r:id="rId13"/>
    <p:sldId id="308" r:id="rId14"/>
    <p:sldId id="313" r:id="rId15"/>
    <p:sldId id="309" r:id="rId16"/>
    <p:sldId id="325" r:id="rId17"/>
    <p:sldId id="328" r:id="rId18"/>
    <p:sldId id="310" r:id="rId19"/>
    <p:sldId id="307" r:id="rId20"/>
    <p:sldId id="322" r:id="rId21"/>
    <p:sldId id="329" r:id="rId22"/>
    <p:sldId id="314" r:id="rId23"/>
    <p:sldId id="326" r:id="rId24"/>
    <p:sldId id="327" r:id="rId25"/>
    <p:sldId id="315" r:id="rId26"/>
    <p:sldId id="324" r:id="rId27"/>
    <p:sldId id="317" r:id="rId28"/>
    <p:sldId id="266" r:id="rId29"/>
    <p:sldId id="319" r:id="rId30"/>
    <p:sldId id="264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0"/>
    <a:srgbClr val="478F69"/>
    <a:srgbClr val="5F7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C504B-260A-A3B4-33BC-7DF996458FD5}" v="442" dt="2024-07-08T12:00:16.285"/>
    <p1510:client id="{37CBFC33-8B11-E46F-56AD-C9AF81D531E2}" v="882" dt="2024-07-08T12:59:23.327"/>
  </p1510:revLst>
</p1510:revInfo>
</file>

<file path=ppt/tableStyles.xml><?xml version="1.0" encoding="utf-8"?>
<a:tblStyleLst xmlns:a="http://schemas.openxmlformats.org/drawingml/2006/main" def="{74796C56-131A-4702-8E75-2DE78247A164}">
  <a:tblStyle styleId="{74796C56-131A-4702-8E75-2DE78247A1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51713A-D1CE-4587-BAF6-7129FFD357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24147-38E3-40A0-9FAB-B7C62787D0E7}" type="doc">
      <dgm:prSet loTypeId="urn:microsoft.com/office/officeart/2005/8/layout/equation1" loCatId="relationship" qsTypeId="urn:microsoft.com/office/officeart/2005/8/quickstyle/simple1" qsCatId="simple" csTypeId="urn:microsoft.com/office/officeart/2005/8/colors/accent3_2" csCatId="accent3" phldr="1"/>
      <dgm:spPr/>
    </dgm:pt>
    <dgm:pt modelId="{DEA0E846-E93F-4277-8C28-6D49771F40C3}">
      <dgm:prSet phldrT="[Tekst]" phldr="0"/>
      <dgm:spPr>
        <a:solidFill>
          <a:srgbClr val="FFC100"/>
        </a:solidFill>
      </dgm:spPr>
      <dgm:t>
        <a:bodyPr/>
        <a:lstStyle/>
        <a:p>
          <a:r>
            <a:rPr lang="sr-Latn-RS" dirty="0">
              <a:latin typeface="Arial"/>
            </a:rPr>
            <a:t>CNN model</a:t>
          </a:r>
          <a:endParaRPr lang="sr-Latn-RS" dirty="0"/>
        </a:p>
      </dgm:t>
    </dgm:pt>
    <dgm:pt modelId="{39F812C5-32A3-4653-8C8A-30BA9FC35B44}" type="parTrans" cxnId="{BF9BCEC0-7ABA-44EC-B299-106F5F1F700A}">
      <dgm:prSet/>
      <dgm:spPr/>
    </dgm:pt>
    <dgm:pt modelId="{B73BBE98-BCD1-4CC0-9CF8-D6A62A99C186}" type="sibTrans" cxnId="{BF9BCEC0-7ABA-44EC-B299-106F5F1F700A}">
      <dgm:prSet/>
      <dgm:spPr/>
      <dgm:t>
        <a:bodyPr/>
        <a:lstStyle/>
        <a:p>
          <a:endParaRPr lang="sr-Latn-RS"/>
        </a:p>
      </dgm:t>
    </dgm:pt>
    <dgm:pt modelId="{F5AABE5D-6292-430D-AE22-C3D15EC3818F}">
      <dgm:prSet phldrT="[Tekst]" phldr="0"/>
      <dgm:spPr>
        <a:solidFill>
          <a:srgbClr val="FFC100"/>
        </a:solidFill>
      </dgm:spPr>
      <dgm:t>
        <a:bodyPr/>
        <a:lstStyle/>
        <a:p>
          <a:pPr rtl="0"/>
          <a:r>
            <a:rPr lang="sr-Latn-RS" dirty="0">
              <a:latin typeface="Arial"/>
            </a:rPr>
            <a:t>LSTM model</a:t>
          </a:r>
          <a:endParaRPr lang="sr-Latn-RS" dirty="0"/>
        </a:p>
      </dgm:t>
    </dgm:pt>
    <dgm:pt modelId="{4A6ABF3F-C506-4693-8F52-14840140F29F}" type="parTrans" cxnId="{C4768265-0B60-441C-8A59-27CE91D7C388}">
      <dgm:prSet/>
      <dgm:spPr/>
    </dgm:pt>
    <dgm:pt modelId="{5FBA8AC8-573E-4186-B9D4-55654CD1A7FA}" type="sibTrans" cxnId="{C4768265-0B60-441C-8A59-27CE91D7C388}">
      <dgm:prSet/>
      <dgm:spPr/>
      <dgm:t>
        <a:bodyPr/>
        <a:lstStyle/>
        <a:p>
          <a:endParaRPr lang="sr-Latn-RS"/>
        </a:p>
      </dgm:t>
    </dgm:pt>
    <dgm:pt modelId="{B8F0FE22-6FEC-405F-AD09-EB206C5A903D}">
      <dgm:prSet phldrT="[Tekst]" phldr="0"/>
      <dgm:spPr>
        <a:solidFill>
          <a:srgbClr val="FFC100"/>
        </a:solidFill>
      </dgm:spPr>
      <dgm:t>
        <a:bodyPr/>
        <a:lstStyle/>
        <a:p>
          <a:r>
            <a:rPr lang="sr-Latn-RS" dirty="0">
              <a:latin typeface="Arial"/>
            </a:rPr>
            <a:t>Opis</a:t>
          </a:r>
          <a:endParaRPr lang="sr-Latn-RS" dirty="0"/>
        </a:p>
      </dgm:t>
    </dgm:pt>
    <dgm:pt modelId="{97C39907-4412-4324-861D-01930E3708C9}" type="parTrans" cxnId="{621C2D21-9EAB-4C12-BB90-4A1D9F9C59D5}">
      <dgm:prSet/>
      <dgm:spPr/>
    </dgm:pt>
    <dgm:pt modelId="{F898EF27-0AA4-4B77-A4D4-238FF8546A9D}" type="sibTrans" cxnId="{621C2D21-9EAB-4C12-BB90-4A1D9F9C59D5}">
      <dgm:prSet/>
      <dgm:spPr/>
      <dgm:t>
        <a:bodyPr/>
        <a:lstStyle/>
        <a:p>
          <a:endParaRPr lang="sr-Latn-RS"/>
        </a:p>
      </dgm:t>
    </dgm:pt>
    <dgm:pt modelId="{1BA3743E-8CDC-4E47-8A93-83299C02A556}">
      <dgm:prSet phldr="0"/>
      <dgm:spPr/>
      <dgm:t>
        <a:bodyPr/>
        <a:lstStyle/>
        <a:p>
          <a:pPr rtl="0"/>
          <a:r>
            <a:rPr lang="sr-Latn-RS" dirty="0">
              <a:latin typeface="Arial"/>
            </a:rPr>
            <a:t>Google </a:t>
          </a:r>
          <a:br>
            <a:rPr lang="sr-Latn-RS" dirty="0">
              <a:latin typeface="Arial"/>
            </a:rPr>
          </a:br>
          <a:r>
            <a:rPr lang="sr-Latn-RS" dirty="0">
              <a:latin typeface="Arial"/>
            </a:rPr>
            <a:t>translate</a:t>
          </a:r>
        </a:p>
      </dgm:t>
    </dgm:pt>
    <dgm:pt modelId="{F15243AF-8823-400E-BD6C-C7FAF843D675}" type="parTrans" cxnId="{0860A240-0B6B-4940-8D83-DDBC4F98E9CE}">
      <dgm:prSet/>
      <dgm:spPr/>
    </dgm:pt>
    <dgm:pt modelId="{EEDFDF5B-AD5A-4C4D-BB18-8B405A6271F8}" type="sibTrans" cxnId="{0860A240-0B6B-4940-8D83-DDBC4F98E9CE}">
      <dgm:prSet/>
      <dgm:spPr/>
      <dgm:t>
        <a:bodyPr/>
        <a:lstStyle/>
        <a:p>
          <a:endParaRPr lang="sr-Latn-RS"/>
        </a:p>
      </dgm:t>
    </dgm:pt>
    <dgm:pt modelId="{A3D92D3E-12F4-46B5-B091-CAF0E61DC7AE}" type="pres">
      <dgm:prSet presAssocID="{74324147-38E3-40A0-9FAB-B7C62787D0E7}" presName="linearFlow" presStyleCnt="0">
        <dgm:presLayoutVars>
          <dgm:dir/>
          <dgm:resizeHandles val="exact"/>
        </dgm:presLayoutVars>
      </dgm:prSet>
      <dgm:spPr/>
    </dgm:pt>
    <dgm:pt modelId="{09CBF695-E5BD-43EF-94E1-44EB7A7859DF}" type="pres">
      <dgm:prSet presAssocID="{1BA3743E-8CDC-4E47-8A93-83299C02A556}" presName="node" presStyleLbl="node1" presStyleIdx="0" presStyleCnt="4">
        <dgm:presLayoutVars>
          <dgm:bulletEnabled val="1"/>
        </dgm:presLayoutVars>
      </dgm:prSet>
      <dgm:spPr>
        <a:solidFill>
          <a:srgbClr val="FFC100"/>
        </a:solidFill>
      </dgm:spPr>
    </dgm:pt>
    <dgm:pt modelId="{B60844B0-1D48-4333-B2BA-62833BB4DF5E}" type="pres">
      <dgm:prSet presAssocID="{EEDFDF5B-AD5A-4C4D-BB18-8B405A6271F8}" presName="spacerL" presStyleCnt="0"/>
      <dgm:spPr/>
    </dgm:pt>
    <dgm:pt modelId="{E0CBF51E-0484-45FB-9B4B-7B84310A0C23}" type="pres">
      <dgm:prSet presAssocID="{EEDFDF5B-AD5A-4C4D-BB18-8B405A6271F8}" presName="sibTrans" presStyleLbl="sibTrans2D1" presStyleIdx="0" presStyleCnt="3"/>
      <dgm:spPr/>
    </dgm:pt>
    <dgm:pt modelId="{2133EA98-4675-49A1-AF50-3524DC9421F5}" type="pres">
      <dgm:prSet presAssocID="{EEDFDF5B-AD5A-4C4D-BB18-8B405A6271F8}" presName="spacerR" presStyleCnt="0"/>
      <dgm:spPr/>
    </dgm:pt>
    <dgm:pt modelId="{9DFF8B9D-52EE-473F-B5A1-2849552D6D2A}" type="pres">
      <dgm:prSet presAssocID="{DEA0E846-E93F-4277-8C28-6D49771F40C3}" presName="node" presStyleLbl="node1" presStyleIdx="1" presStyleCnt="4">
        <dgm:presLayoutVars>
          <dgm:bulletEnabled val="1"/>
        </dgm:presLayoutVars>
      </dgm:prSet>
      <dgm:spPr/>
    </dgm:pt>
    <dgm:pt modelId="{20E35605-614B-452A-A002-ACCC4301DF68}" type="pres">
      <dgm:prSet presAssocID="{B73BBE98-BCD1-4CC0-9CF8-D6A62A99C186}" presName="spacerL" presStyleCnt="0"/>
      <dgm:spPr/>
    </dgm:pt>
    <dgm:pt modelId="{94F1008A-9B36-4808-B6BB-F2FD5EFADE2C}" type="pres">
      <dgm:prSet presAssocID="{B73BBE98-BCD1-4CC0-9CF8-D6A62A99C186}" presName="sibTrans" presStyleLbl="sibTrans2D1" presStyleIdx="1" presStyleCnt="3"/>
      <dgm:spPr/>
    </dgm:pt>
    <dgm:pt modelId="{60441972-13F4-4DAF-9E64-23E45667D009}" type="pres">
      <dgm:prSet presAssocID="{B73BBE98-BCD1-4CC0-9CF8-D6A62A99C186}" presName="spacerR" presStyleCnt="0"/>
      <dgm:spPr/>
    </dgm:pt>
    <dgm:pt modelId="{ABA3A8D9-AE50-42C7-8EBB-954E843E9A54}" type="pres">
      <dgm:prSet presAssocID="{F5AABE5D-6292-430D-AE22-C3D15EC3818F}" presName="node" presStyleLbl="node1" presStyleIdx="2" presStyleCnt="4">
        <dgm:presLayoutVars>
          <dgm:bulletEnabled val="1"/>
        </dgm:presLayoutVars>
      </dgm:prSet>
      <dgm:spPr/>
    </dgm:pt>
    <dgm:pt modelId="{EB903B69-5039-42CE-A1AF-3C8516D17486}" type="pres">
      <dgm:prSet presAssocID="{5FBA8AC8-573E-4186-B9D4-55654CD1A7FA}" presName="spacerL" presStyleCnt="0"/>
      <dgm:spPr/>
    </dgm:pt>
    <dgm:pt modelId="{5DB0DD6C-B450-40A1-9059-A4E9AD1C0559}" type="pres">
      <dgm:prSet presAssocID="{5FBA8AC8-573E-4186-B9D4-55654CD1A7FA}" presName="sibTrans" presStyleLbl="sibTrans2D1" presStyleIdx="2" presStyleCnt="3"/>
      <dgm:spPr/>
    </dgm:pt>
    <dgm:pt modelId="{6BAF11A2-F04B-4222-A80C-FE962D369391}" type="pres">
      <dgm:prSet presAssocID="{5FBA8AC8-573E-4186-B9D4-55654CD1A7FA}" presName="spacerR" presStyleCnt="0"/>
      <dgm:spPr/>
    </dgm:pt>
    <dgm:pt modelId="{4B68BA4E-FF6E-47DA-8058-0D713821855A}" type="pres">
      <dgm:prSet presAssocID="{B8F0FE22-6FEC-405F-AD09-EB206C5A903D}" presName="node" presStyleLbl="node1" presStyleIdx="3" presStyleCnt="4">
        <dgm:presLayoutVars>
          <dgm:bulletEnabled val="1"/>
        </dgm:presLayoutVars>
      </dgm:prSet>
      <dgm:spPr/>
    </dgm:pt>
  </dgm:ptLst>
  <dgm:cxnLst>
    <dgm:cxn modelId="{E5BEB205-CDBD-4252-8ABA-4FACF278E74A}" type="presOf" srcId="{DEA0E846-E93F-4277-8C28-6D49771F40C3}" destId="{9DFF8B9D-52EE-473F-B5A1-2849552D6D2A}" srcOrd="0" destOrd="0" presId="urn:microsoft.com/office/officeart/2005/8/layout/equation1"/>
    <dgm:cxn modelId="{5EB5221B-71B3-4718-A794-B3E668AA2F49}" type="presOf" srcId="{EEDFDF5B-AD5A-4C4D-BB18-8B405A6271F8}" destId="{E0CBF51E-0484-45FB-9B4B-7B84310A0C23}" srcOrd="0" destOrd="0" presId="urn:microsoft.com/office/officeart/2005/8/layout/equation1"/>
    <dgm:cxn modelId="{621C2D21-9EAB-4C12-BB90-4A1D9F9C59D5}" srcId="{74324147-38E3-40A0-9FAB-B7C62787D0E7}" destId="{B8F0FE22-6FEC-405F-AD09-EB206C5A903D}" srcOrd="3" destOrd="0" parTransId="{97C39907-4412-4324-861D-01930E3708C9}" sibTransId="{F898EF27-0AA4-4B77-A4D4-238FF8546A9D}"/>
    <dgm:cxn modelId="{0860A240-0B6B-4940-8D83-DDBC4F98E9CE}" srcId="{74324147-38E3-40A0-9FAB-B7C62787D0E7}" destId="{1BA3743E-8CDC-4E47-8A93-83299C02A556}" srcOrd="0" destOrd="0" parTransId="{F15243AF-8823-400E-BD6C-C7FAF843D675}" sibTransId="{EEDFDF5B-AD5A-4C4D-BB18-8B405A6271F8}"/>
    <dgm:cxn modelId="{C4768265-0B60-441C-8A59-27CE91D7C388}" srcId="{74324147-38E3-40A0-9FAB-B7C62787D0E7}" destId="{F5AABE5D-6292-430D-AE22-C3D15EC3818F}" srcOrd="2" destOrd="0" parTransId="{4A6ABF3F-C506-4693-8F52-14840140F29F}" sibTransId="{5FBA8AC8-573E-4186-B9D4-55654CD1A7FA}"/>
    <dgm:cxn modelId="{F1F69D8D-B8F7-4E5C-9E28-F8D3EFBA830F}" type="presOf" srcId="{74324147-38E3-40A0-9FAB-B7C62787D0E7}" destId="{A3D92D3E-12F4-46B5-B091-CAF0E61DC7AE}" srcOrd="0" destOrd="0" presId="urn:microsoft.com/office/officeart/2005/8/layout/equation1"/>
    <dgm:cxn modelId="{C42596A3-E96E-49D2-B6AC-37E1E971F7F7}" type="presOf" srcId="{1BA3743E-8CDC-4E47-8A93-83299C02A556}" destId="{09CBF695-E5BD-43EF-94E1-44EB7A7859DF}" srcOrd="0" destOrd="0" presId="urn:microsoft.com/office/officeart/2005/8/layout/equation1"/>
    <dgm:cxn modelId="{BF9BCEC0-7ABA-44EC-B299-106F5F1F700A}" srcId="{74324147-38E3-40A0-9FAB-B7C62787D0E7}" destId="{DEA0E846-E93F-4277-8C28-6D49771F40C3}" srcOrd="1" destOrd="0" parTransId="{39F812C5-32A3-4653-8C8A-30BA9FC35B44}" sibTransId="{B73BBE98-BCD1-4CC0-9CF8-D6A62A99C186}"/>
    <dgm:cxn modelId="{F6D649D2-76F5-4E9D-833B-8986C0ACAF09}" type="presOf" srcId="{B8F0FE22-6FEC-405F-AD09-EB206C5A903D}" destId="{4B68BA4E-FF6E-47DA-8058-0D713821855A}" srcOrd="0" destOrd="0" presId="urn:microsoft.com/office/officeart/2005/8/layout/equation1"/>
    <dgm:cxn modelId="{40ED23EE-4989-4F6B-AED0-8168090F2C46}" type="presOf" srcId="{F5AABE5D-6292-430D-AE22-C3D15EC3818F}" destId="{ABA3A8D9-AE50-42C7-8EBB-954E843E9A54}" srcOrd="0" destOrd="0" presId="urn:microsoft.com/office/officeart/2005/8/layout/equation1"/>
    <dgm:cxn modelId="{8361FBEE-969C-4577-AB1E-434B63BD439A}" type="presOf" srcId="{5FBA8AC8-573E-4186-B9D4-55654CD1A7FA}" destId="{5DB0DD6C-B450-40A1-9059-A4E9AD1C0559}" srcOrd="0" destOrd="0" presId="urn:microsoft.com/office/officeart/2005/8/layout/equation1"/>
    <dgm:cxn modelId="{CB28AEFC-F307-4AC7-8513-67703740ACA7}" type="presOf" srcId="{B73BBE98-BCD1-4CC0-9CF8-D6A62A99C186}" destId="{94F1008A-9B36-4808-B6BB-F2FD5EFADE2C}" srcOrd="0" destOrd="0" presId="urn:microsoft.com/office/officeart/2005/8/layout/equation1"/>
    <dgm:cxn modelId="{DBC8FB76-4C08-43A1-9B7B-31CB74A28B56}" type="presParOf" srcId="{A3D92D3E-12F4-46B5-B091-CAF0E61DC7AE}" destId="{09CBF695-E5BD-43EF-94E1-44EB7A7859DF}" srcOrd="0" destOrd="0" presId="urn:microsoft.com/office/officeart/2005/8/layout/equation1"/>
    <dgm:cxn modelId="{9BEA191B-4321-4783-AAC9-81DDC9BF4C30}" type="presParOf" srcId="{A3D92D3E-12F4-46B5-B091-CAF0E61DC7AE}" destId="{B60844B0-1D48-4333-B2BA-62833BB4DF5E}" srcOrd="1" destOrd="0" presId="urn:microsoft.com/office/officeart/2005/8/layout/equation1"/>
    <dgm:cxn modelId="{0208AC22-AB60-49E3-8ADB-1DB13068B0C0}" type="presParOf" srcId="{A3D92D3E-12F4-46B5-B091-CAF0E61DC7AE}" destId="{E0CBF51E-0484-45FB-9B4B-7B84310A0C23}" srcOrd="2" destOrd="0" presId="urn:microsoft.com/office/officeart/2005/8/layout/equation1"/>
    <dgm:cxn modelId="{32EA5C77-265C-41C7-808F-92E4EFC51609}" type="presParOf" srcId="{A3D92D3E-12F4-46B5-B091-CAF0E61DC7AE}" destId="{2133EA98-4675-49A1-AF50-3524DC9421F5}" srcOrd="3" destOrd="0" presId="urn:microsoft.com/office/officeart/2005/8/layout/equation1"/>
    <dgm:cxn modelId="{C3F272A8-00A6-4790-A74E-3DD485F7C316}" type="presParOf" srcId="{A3D92D3E-12F4-46B5-B091-CAF0E61DC7AE}" destId="{9DFF8B9D-52EE-473F-B5A1-2849552D6D2A}" srcOrd="4" destOrd="0" presId="urn:microsoft.com/office/officeart/2005/8/layout/equation1"/>
    <dgm:cxn modelId="{095008DE-6655-4528-A490-500E1B310D9E}" type="presParOf" srcId="{A3D92D3E-12F4-46B5-B091-CAF0E61DC7AE}" destId="{20E35605-614B-452A-A002-ACCC4301DF68}" srcOrd="5" destOrd="0" presId="urn:microsoft.com/office/officeart/2005/8/layout/equation1"/>
    <dgm:cxn modelId="{3020C7D6-4CCE-4A19-B6E8-6293BFBF3B4C}" type="presParOf" srcId="{A3D92D3E-12F4-46B5-B091-CAF0E61DC7AE}" destId="{94F1008A-9B36-4808-B6BB-F2FD5EFADE2C}" srcOrd="6" destOrd="0" presId="urn:microsoft.com/office/officeart/2005/8/layout/equation1"/>
    <dgm:cxn modelId="{0C282A39-3215-4228-B554-8A91B84ED176}" type="presParOf" srcId="{A3D92D3E-12F4-46B5-B091-CAF0E61DC7AE}" destId="{60441972-13F4-4DAF-9E64-23E45667D009}" srcOrd="7" destOrd="0" presId="urn:microsoft.com/office/officeart/2005/8/layout/equation1"/>
    <dgm:cxn modelId="{CE202694-2197-464E-BAB9-FE4CE14E5C76}" type="presParOf" srcId="{A3D92D3E-12F4-46B5-B091-CAF0E61DC7AE}" destId="{ABA3A8D9-AE50-42C7-8EBB-954E843E9A54}" srcOrd="8" destOrd="0" presId="urn:microsoft.com/office/officeart/2005/8/layout/equation1"/>
    <dgm:cxn modelId="{F7927FD3-F5BA-4255-A263-0B0248D667CE}" type="presParOf" srcId="{A3D92D3E-12F4-46B5-B091-CAF0E61DC7AE}" destId="{EB903B69-5039-42CE-A1AF-3C8516D17486}" srcOrd="9" destOrd="0" presId="urn:microsoft.com/office/officeart/2005/8/layout/equation1"/>
    <dgm:cxn modelId="{16A88812-DBCC-46D8-B368-97C2E0939438}" type="presParOf" srcId="{A3D92D3E-12F4-46B5-B091-CAF0E61DC7AE}" destId="{5DB0DD6C-B450-40A1-9059-A4E9AD1C0559}" srcOrd="10" destOrd="0" presId="urn:microsoft.com/office/officeart/2005/8/layout/equation1"/>
    <dgm:cxn modelId="{38A884AF-228C-4A28-ABF1-0A466750303F}" type="presParOf" srcId="{A3D92D3E-12F4-46B5-B091-CAF0E61DC7AE}" destId="{6BAF11A2-F04B-4222-A80C-FE962D369391}" srcOrd="11" destOrd="0" presId="urn:microsoft.com/office/officeart/2005/8/layout/equation1"/>
    <dgm:cxn modelId="{306AE46B-FFBE-44E0-9F02-7097C14465D8}" type="presParOf" srcId="{A3D92D3E-12F4-46B5-B091-CAF0E61DC7AE}" destId="{4B68BA4E-FF6E-47DA-8058-0D713821855A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F695-E5BD-43EF-94E1-44EB7A7859DF}">
      <dsp:nvSpPr>
        <dsp:cNvPr id="0" name=""/>
        <dsp:cNvSpPr/>
      </dsp:nvSpPr>
      <dsp:spPr>
        <a:xfrm>
          <a:off x="3543" y="1978480"/>
          <a:ext cx="984443" cy="984443"/>
        </a:xfrm>
        <a:prstGeom prst="ellipse">
          <a:avLst/>
        </a:prstGeom>
        <a:solidFill>
          <a:srgbClr val="FFC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300" kern="1200" dirty="0">
              <a:latin typeface="Arial"/>
            </a:rPr>
            <a:t>Google </a:t>
          </a:r>
          <a:br>
            <a:rPr lang="sr-Latn-RS" sz="1300" kern="1200" dirty="0">
              <a:latin typeface="Arial"/>
            </a:rPr>
          </a:br>
          <a:r>
            <a:rPr lang="sr-Latn-RS" sz="1300" kern="1200" dirty="0">
              <a:latin typeface="Arial"/>
            </a:rPr>
            <a:t>translate</a:t>
          </a:r>
        </a:p>
      </dsp:txBody>
      <dsp:txXfrm>
        <a:off x="147711" y="2122648"/>
        <a:ext cx="696107" cy="696107"/>
      </dsp:txXfrm>
    </dsp:sp>
    <dsp:sp modelId="{E0CBF51E-0484-45FB-9B4B-7B84310A0C23}">
      <dsp:nvSpPr>
        <dsp:cNvPr id="0" name=""/>
        <dsp:cNvSpPr/>
      </dsp:nvSpPr>
      <dsp:spPr>
        <a:xfrm>
          <a:off x="1067923" y="2185213"/>
          <a:ext cx="570977" cy="570977"/>
        </a:xfrm>
        <a:prstGeom prst="mathPlus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Latn-RS" sz="1000" kern="1200"/>
        </a:p>
      </dsp:txBody>
      <dsp:txXfrm>
        <a:off x="1143606" y="2403555"/>
        <a:ext cx="419611" cy="134293"/>
      </dsp:txXfrm>
    </dsp:sp>
    <dsp:sp modelId="{9DFF8B9D-52EE-473F-B5A1-2849552D6D2A}">
      <dsp:nvSpPr>
        <dsp:cNvPr id="0" name=""/>
        <dsp:cNvSpPr/>
      </dsp:nvSpPr>
      <dsp:spPr>
        <a:xfrm>
          <a:off x="1718837" y="1978480"/>
          <a:ext cx="984443" cy="984443"/>
        </a:xfrm>
        <a:prstGeom prst="ellipse">
          <a:avLst/>
        </a:prstGeom>
        <a:solidFill>
          <a:srgbClr val="FFC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300" kern="1200" dirty="0">
              <a:latin typeface="Arial"/>
            </a:rPr>
            <a:t>CNN model</a:t>
          </a:r>
          <a:endParaRPr lang="sr-Latn-RS" sz="1300" kern="1200" dirty="0"/>
        </a:p>
      </dsp:txBody>
      <dsp:txXfrm>
        <a:off x="1863005" y="2122648"/>
        <a:ext cx="696107" cy="696107"/>
      </dsp:txXfrm>
    </dsp:sp>
    <dsp:sp modelId="{94F1008A-9B36-4808-B6BB-F2FD5EFADE2C}">
      <dsp:nvSpPr>
        <dsp:cNvPr id="0" name=""/>
        <dsp:cNvSpPr/>
      </dsp:nvSpPr>
      <dsp:spPr>
        <a:xfrm>
          <a:off x="2783217" y="2185213"/>
          <a:ext cx="570977" cy="570977"/>
        </a:xfrm>
        <a:prstGeom prst="mathPlus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Latn-RS" sz="1000" kern="1200"/>
        </a:p>
      </dsp:txBody>
      <dsp:txXfrm>
        <a:off x="2858900" y="2403555"/>
        <a:ext cx="419611" cy="134293"/>
      </dsp:txXfrm>
    </dsp:sp>
    <dsp:sp modelId="{ABA3A8D9-AE50-42C7-8EBB-954E843E9A54}">
      <dsp:nvSpPr>
        <dsp:cNvPr id="0" name=""/>
        <dsp:cNvSpPr/>
      </dsp:nvSpPr>
      <dsp:spPr>
        <a:xfrm>
          <a:off x="3434131" y="1978480"/>
          <a:ext cx="984443" cy="984443"/>
        </a:xfrm>
        <a:prstGeom prst="ellipse">
          <a:avLst/>
        </a:prstGeom>
        <a:solidFill>
          <a:srgbClr val="FFC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300" kern="1200" dirty="0">
              <a:latin typeface="Arial"/>
            </a:rPr>
            <a:t>LSTM model</a:t>
          </a:r>
          <a:endParaRPr lang="sr-Latn-RS" sz="1300" kern="1200" dirty="0"/>
        </a:p>
      </dsp:txBody>
      <dsp:txXfrm>
        <a:off x="3578299" y="2122648"/>
        <a:ext cx="696107" cy="696107"/>
      </dsp:txXfrm>
    </dsp:sp>
    <dsp:sp modelId="{5DB0DD6C-B450-40A1-9059-A4E9AD1C0559}">
      <dsp:nvSpPr>
        <dsp:cNvPr id="0" name=""/>
        <dsp:cNvSpPr/>
      </dsp:nvSpPr>
      <dsp:spPr>
        <a:xfrm>
          <a:off x="4498512" y="2185213"/>
          <a:ext cx="570977" cy="570977"/>
        </a:xfrm>
        <a:prstGeom prst="mathEqual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sr-Latn-RS" sz="1100" kern="1200"/>
        </a:p>
      </dsp:txBody>
      <dsp:txXfrm>
        <a:off x="4574195" y="2302834"/>
        <a:ext cx="419611" cy="335735"/>
      </dsp:txXfrm>
    </dsp:sp>
    <dsp:sp modelId="{4B68BA4E-FF6E-47DA-8058-0D713821855A}">
      <dsp:nvSpPr>
        <dsp:cNvPr id="0" name=""/>
        <dsp:cNvSpPr/>
      </dsp:nvSpPr>
      <dsp:spPr>
        <a:xfrm>
          <a:off x="5149426" y="1978480"/>
          <a:ext cx="984443" cy="984443"/>
        </a:xfrm>
        <a:prstGeom prst="ellipse">
          <a:avLst/>
        </a:prstGeom>
        <a:solidFill>
          <a:srgbClr val="FFC1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300" kern="1200" dirty="0">
              <a:latin typeface="Arial"/>
            </a:rPr>
            <a:t>Opis</a:t>
          </a:r>
          <a:endParaRPr lang="sr-Latn-RS" sz="1300" kern="1200" dirty="0"/>
        </a:p>
      </dsp:txBody>
      <dsp:txXfrm>
        <a:off x="5293594" y="2122648"/>
        <a:ext cx="696107" cy="696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75193c1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75193c1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19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b75193c17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b75193c17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75193c17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b75193c17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75193c1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75193c1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b75193c1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b75193c1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b75193c17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b75193c17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75193c1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75193c1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19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161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75193c1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75193c1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67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90794"/>
            <a:ext cx="5394900" cy="27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32406"/>
            <a:ext cx="2756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243200" y="1664550"/>
            <a:ext cx="8755900" cy="2888150"/>
            <a:chOff x="-1175575" y="1664550"/>
            <a:chExt cx="8755900" cy="2888150"/>
          </a:xfrm>
        </p:grpSpPr>
        <p:sp>
          <p:nvSpPr>
            <p:cNvPr id="12" name="Google Shape;12;p2"/>
            <p:cNvSpPr/>
            <p:nvPr/>
          </p:nvSpPr>
          <p:spPr>
            <a:xfrm>
              <a:off x="-1175575" y="175605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22825" y="41138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933325" y="166455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422825" y="44612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 hasCustomPrompt="1"/>
          </p:nvPr>
        </p:nvSpPr>
        <p:spPr>
          <a:xfrm>
            <a:off x="4572000" y="1503375"/>
            <a:ext cx="3858900" cy="10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1"/>
          </p:nvPr>
        </p:nvSpPr>
        <p:spPr>
          <a:xfrm>
            <a:off x="4572000" y="2615925"/>
            <a:ext cx="38589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7480151" y="-1117269"/>
            <a:ext cx="5913009" cy="2959962"/>
          </a:xfrm>
          <a:custGeom>
            <a:avLst/>
            <a:gdLst/>
            <a:ahLst/>
            <a:cxnLst/>
            <a:rect l="l" t="t" r="r" b="b"/>
            <a:pathLst>
              <a:path w="3095816" h="1543657" extrusionOk="0">
                <a:moveTo>
                  <a:pt x="1569376" y="1364293"/>
                </a:moveTo>
                <a:cubicBezTo>
                  <a:pt x="1680126" y="1361742"/>
                  <a:pt x="1789987" y="1374243"/>
                  <a:pt x="1891662" y="1416552"/>
                </a:cubicBezTo>
                <a:cubicBezTo>
                  <a:pt x="1997029" y="1460398"/>
                  <a:pt x="2094357" y="1536050"/>
                  <a:pt x="2208452" y="1538875"/>
                </a:cubicBezTo>
                <a:cubicBezTo>
                  <a:pt x="2386340" y="1543275"/>
                  <a:pt x="2515620" y="1374116"/>
                  <a:pt x="2679758" y="1305415"/>
                </a:cubicBezTo>
                <a:cubicBezTo>
                  <a:pt x="2757814" y="1272748"/>
                  <a:pt x="2843842" y="1263219"/>
                  <a:pt x="2922632" y="1232375"/>
                </a:cubicBezTo>
                <a:cubicBezTo>
                  <a:pt x="2980128" y="1209864"/>
                  <a:pt x="3036360" y="1172315"/>
                  <a:pt x="3058858" y="1114814"/>
                </a:cubicBezTo>
                <a:cubicBezTo>
                  <a:pt x="3076754" y="1069065"/>
                  <a:pt x="3070677" y="1017520"/>
                  <a:pt x="3059098" y="969774"/>
                </a:cubicBezTo>
                <a:cubicBezTo>
                  <a:pt x="3022885" y="820527"/>
                  <a:pt x="2943527" y="680369"/>
                  <a:pt x="2828163" y="578160"/>
                </a:cubicBezTo>
                <a:cubicBezTo>
                  <a:pt x="2700666" y="465200"/>
                  <a:pt x="2531933" y="429268"/>
                  <a:pt x="2377612" y="368026"/>
                </a:cubicBezTo>
                <a:cubicBezTo>
                  <a:pt x="2226969" y="308247"/>
                  <a:pt x="2083799" y="229591"/>
                  <a:pt x="1952776" y="134173"/>
                </a:cubicBezTo>
                <a:cubicBezTo>
                  <a:pt x="1891281" y="89393"/>
                  <a:pt x="1830668" y="40031"/>
                  <a:pt x="1758055" y="17340"/>
                </a:cubicBezTo>
                <a:cubicBezTo>
                  <a:pt x="1707791" y="1634"/>
                  <a:pt x="1654350" y="-382"/>
                  <a:pt x="1601696" y="52"/>
                </a:cubicBezTo>
                <a:cubicBezTo>
                  <a:pt x="1542725" y="532"/>
                  <a:pt x="1483274" y="4011"/>
                  <a:pt x="1426340" y="19377"/>
                </a:cubicBezTo>
                <a:cubicBezTo>
                  <a:pt x="1259163" y="64491"/>
                  <a:pt x="1137850" y="202573"/>
                  <a:pt x="994994" y="292595"/>
                </a:cubicBezTo>
                <a:cubicBezTo>
                  <a:pt x="804886" y="412386"/>
                  <a:pt x="598679" y="481193"/>
                  <a:pt x="385566" y="547042"/>
                </a:cubicBezTo>
                <a:cubicBezTo>
                  <a:pt x="263331" y="584811"/>
                  <a:pt x="134465" y="626801"/>
                  <a:pt x="50626" y="723434"/>
                </a:cubicBezTo>
                <a:cubicBezTo>
                  <a:pt x="-812" y="782718"/>
                  <a:pt x="-19062" y="855906"/>
                  <a:pt x="24336" y="925461"/>
                </a:cubicBezTo>
                <a:cubicBezTo>
                  <a:pt x="67514" y="994662"/>
                  <a:pt x="140241" y="1039843"/>
                  <a:pt x="214096" y="1074467"/>
                </a:cubicBezTo>
                <a:cubicBezTo>
                  <a:pt x="285648" y="1108009"/>
                  <a:pt x="356578" y="1142853"/>
                  <a:pt x="427910" y="1176856"/>
                </a:cubicBezTo>
                <a:cubicBezTo>
                  <a:pt x="491101" y="1206979"/>
                  <a:pt x="547180" y="1227146"/>
                  <a:pt x="597009" y="1279366"/>
                </a:cubicBezTo>
                <a:cubicBezTo>
                  <a:pt x="632534" y="1316600"/>
                  <a:pt x="664340" y="1358042"/>
                  <a:pt x="705742" y="1388633"/>
                </a:cubicBezTo>
                <a:cubicBezTo>
                  <a:pt x="881252" y="1518307"/>
                  <a:pt x="1170717" y="1410522"/>
                  <a:pt x="1363482" y="1382977"/>
                </a:cubicBezTo>
                <a:cubicBezTo>
                  <a:pt x="1431281" y="1373288"/>
                  <a:pt x="1500502" y="1365875"/>
                  <a:pt x="1569376" y="13642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366375" y="240600"/>
            <a:ext cx="7238625" cy="484125"/>
            <a:chOff x="366375" y="240600"/>
            <a:chExt cx="7238625" cy="484125"/>
          </a:xfrm>
        </p:grpSpPr>
        <p:sp>
          <p:nvSpPr>
            <p:cNvPr id="109" name="Google Shape;109;p11"/>
            <p:cNvSpPr/>
            <p:nvPr/>
          </p:nvSpPr>
          <p:spPr>
            <a:xfrm>
              <a:off x="366375" y="6332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7447500" y="5073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7178575" y="2406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12" name="Google Shape;112;p11"/>
          <p:cNvGrpSpPr/>
          <p:nvPr/>
        </p:nvGrpSpPr>
        <p:grpSpPr>
          <a:xfrm flipH="1">
            <a:off x="8254574" y="1214868"/>
            <a:ext cx="671148" cy="275168"/>
            <a:chOff x="752199" y="1300680"/>
            <a:chExt cx="671148" cy="275168"/>
          </a:xfrm>
        </p:grpSpPr>
        <p:sp>
          <p:nvSpPr>
            <p:cNvPr id="113" name="Google Shape;113;p11"/>
            <p:cNvSpPr/>
            <p:nvPr/>
          </p:nvSpPr>
          <p:spPr>
            <a:xfrm>
              <a:off x="752199" y="1300680"/>
              <a:ext cx="671148" cy="275168"/>
            </a:xfrm>
            <a:custGeom>
              <a:avLst/>
              <a:gdLst/>
              <a:ahLst/>
              <a:cxnLst/>
              <a:rect l="l" t="t" r="r" b="b"/>
              <a:pathLst>
                <a:path w="674521" h="275168" extrusionOk="0">
                  <a:moveTo>
                    <a:pt x="137574" y="275168"/>
                  </a:moveTo>
                  <a:lnTo>
                    <a:pt x="661326" y="275168"/>
                  </a:lnTo>
                  <a:cubicBezTo>
                    <a:pt x="670535" y="275168"/>
                    <a:pt x="674521" y="263502"/>
                    <a:pt x="667236" y="257866"/>
                  </a:cubicBezTo>
                  <a:lnTo>
                    <a:pt x="595972" y="202762"/>
                  </a:lnTo>
                  <a:lnTo>
                    <a:pt x="595972" y="137581"/>
                  </a:lnTo>
                  <a:cubicBezTo>
                    <a:pt x="595972" y="61595"/>
                    <a:pt x="534376" y="0"/>
                    <a:pt x="458391" y="0"/>
                  </a:cubicBezTo>
                  <a:lnTo>
                    <a:pt x="137581" y="0"/>
                  </a:lnTo>
                  <a:cubicBezTo>
                    <a:pt x="61595" y="0"/>
                    <a:pt x="0" y="61595"/>
                    <a:pt x="0" y="137581"/>
                  </a:cubicBezTo>
                  <a:lnTo>
                    <a:pt x="0" y="137581"/>
                  </a:lnTo>
                  <a:cubicBezTo>
                    <a:pt x="0" y="213566"/>
                    <a:pt x="61595" y="275161"/>
                    <a:pt x="137581" y="27516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1"/>
            <p:cNvGrpSpPr/>
            <p:nvPr/>
          </p:nvGrpSpPr>
          <p:grpSpPr>
            <a:xfrm>
              <a:off x="930600" y="1422720"/>
              <a:ext cx="253812" cy="31332"/>
              <a:chOff x="930600" y="1422720"/>
              <a:chExt cx="253812" cy="31332"/>
            </a:xfrm>
          </p:grpSpPr>
          <p:sp>
            <p:nvSpPr>
              <p:cNvPr id="115" name="Google Shape;115;p11"/>
              <p:cNvSpPr/>
              <p:nvPr/>
            </p:nvSpPr>
            <p:spPr>
              <a:xfrm>
                <a:off x="115308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20" y="31332"/>
                      <a:pt x="15666" y="31332"/>
                    </a:cubicBezTo>
                    <a:cubicBezTo>
                      <a:pt x="7012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104184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13" y="31332"/>
                      <a:pt x="15666" y="31332"/>
                    </a:cubicBezTo>
                    <a:cubicBezTo>
                      <a:pt x="7018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93060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20" y="31332"/>
                      <a:pt x="15666" y="31332"/>
                    </a:cubicBezTo>
                    <a:cubicBezTo>
                      <a:pt x="7012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-3861180" y="-2273551"/>
            <a:ext cx="13423583" cy="8670679"/>
            <a:chOff x="-3834530" y="-2273551"/>
            <a:chExt cx="13423583" cy="8670679"/>
          </a:xfrm>
        </p:grpSpPr>
        <p:sp>
          <p:nvSpPr>
            <p:cNvPr id="122" name="Google Shape;122;p13"/>
            <p:cNvSpPr/>
            <p:nvPr/>
          </p:nvSpPr>
          <p:spPr>
            <a:xfrm flipH="1">
              <a:off x="-3834530" y="3678549"/>
              <a:ext cx="5344258" cy="2718579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flipH="1">
              <a:off x="4244795" y="-2273551"/>
              <a:ext cx="5344258" cy="2718579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3"/>
          <p:cNvGrpSpPr/>
          <p:nvPr/>
        </p:nvGrpSpPr>
        <p:grpSpPr>
          <a:xfrm>
            <a:off x="425225" y="572875"/>
            <a:ext cx="8541050" cy="4303425"/>
            <a:chOff x="425225" y="572875"/>
            <a:chExt cx="8541050" cy="4303425"/>
          </a:xfrm>
        </p:grpSpPr>
        <p:grpSp>
          <p:nvGrpSpPr>
            <p:cNvPr id="125" name="Google Shape;125;p13"/>
            <p:cNvGrpSpPr/>
            <p:nvPr/>
          </p:nvGrpSpPr>
          <p:grpSpPr>
            <a:xfrm flipH="1">
              <a:off x="425225" y="572875"/>
              <a:ext cx="8541050" cy="4303425"/>
              <a:chOff x="-1142750" y="572875"/>
              <a:chExt cx="8541050" cy="43034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-1142750" y="664375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-900500" y="5728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7306800" y="47848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29" name="Google Shape;129;p13"/>
            <p:cNvSpPr/>
            <p:nvPr/>
          </p:nvSpPr>
          <p:spPr>
            <a:xfrm flipH="1">
              <a:off x="8632525" y="47050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721650" y="1204125"/>
            <a:ext cx="3861300" cy="22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2"/>
          </p:nvPr>
        </p:nvSpPr>
        <p:spPr>
          <a:xfrm>
            <a:off x="4564364" y="1204125"/>
            <a:ext cx="3861300" cy="22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982997" y="3192375"/>
            <a:ext cx="21483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2"/>
          </p:nvPr>
        </p:nvSpPr>
        <p:spPr>
          <a:xfrm>
            <a:off x="3497847" y="3192375"/>
            <a:ext cx="21483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6012703" y="3192375"/>
            <a:ext cx="21483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4"/>
          </p:nvPr>
        </p:nvSpPr>
        <p:spPr>
          <a:xfrm>
            <a:off x="982997" y="2406653"/>
            <a:ext cx="2148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3497850" y="2406653"/>
            <a:ext cx="2148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6"/>
          </p:nvPr>
        </p:nvSpPr>
        <p:spPr>
          <a:xfrm>
            <a:off x="6012703" y="2406653"/>
            <a:ext cx="21483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0" name="Google Shape;140;p14"/>
          <p:cNvGrpSpPr/>
          <p:nvPr/>
        </p:nvGrpSpPr>
        <p:grpSpPr>
          <a:xfrm>
            <a:off x="-1294700" y="-1094780"/>
            <a:ext cx="9548972" cy="7171332"/>
            <a:chOff x="-1407075" y="-1094780"/>
            <a:chExt cx="9548972" cy="7171332"/>
          </a:xfrm>
        </p:grpSpPr>
        <p:sp>
          <p:nvSpPr>
            <p:cNvPr id="141" name="Google Shape;141;p14"/>
            <p:cNvSpPr/>
            <p:nvPr/>
          </p:nvSpPr>
          <p:spPr>
            <a:xfrm>
              <a:off x="4502037" y="4473467"/>
              <a:ext cx="3379353" cy="1603086"/>
            </a:xfrm>
            <a:custGeom>
              <a:avLst/>
              <a:gdLst/>
              <a:ahLst/>
              <a:cxnLst/>
              <a:rect l="l" t="t" r="r" b="b"/>
              <a:pathLst>
                <a:path w="1396427" h="737899" extrusionOk="0">
                  <a:moveTo>
                    <a:pt x="247558" y="69372"/>
                  </a:moveTo>
                  <a:cubicBezTo>
                    <a:pt x="174390" y="102374"/>
                    <a:pt x="105396" y="148684"/>
                    <a:pt x="57971" y="213437"/>
                  </a:cubicBezTo>
                  <a:cubicBezTo>
                    <a:pt x="10546" y="278191"/>
                    <a:pt x="-13059" y="363165"/>
                    <a:pt x="7401" y="440780"/>
                  </a:cubicBezTo>
                  <a:cubicBezTo>
                    <a:pt x="41771" y="571155"/>
                    <a:pt x="187318" y="643621"/>
                    <a:pt x="322021" y="649571"/>
                  </a:cubicBezTo>
                  <a:cubicBezTo>
                    <a:pt x="456717" y="655521"/>
                    <a:pt x="588207" y="612630"/>
                    <a:pt x="721668" y="593459"/>
                  </a:cubicBezTo>
                  <a:cubicBezTo>
                    <a:pt x="825907" y="578480"/>
                    <a:pt x="932223" y="578013"/>
                    <a:pt x="1036595" y="592076"/>
                  </a:cubicBezTo>
                  <a:cubicBezTo>
                    <a:pt x="1091760" y="599509"/>
                    <a:pt x="1147071" y="611008"/>
                    <a:pt x="1202576" y="606747"/>
                  </a:cubicBezTo>
                  <a:cubicBezTo>
                    <a:pt x="1258075" y="602487"/>
                    <a:pt x="1315516" y="579469"/>
                    <a:pt x="1345559" y="532611"/>
                  </a:cubicBezTo>
                  <a:cubicBezTo>
                    <a:pt x="1383368" y="473641"/>
                    <a:pt x="1366981" y="392400"/>
                    <a:pt x="1325212" y="336160"/>
                  </a:cubicBezTo>
                  <a:cubicBezTo>
                    <a:pt x="1283443" y="279920"/>
                    <a:pt x="1221267" y="243073"/>
                    <a:pt x="1160794" y="207714"/>
                  </a:cubicBezTo>
                  <a:cubicBezTo>
                    <a:pt x="870567" y="38034"/>
                    <a:pt x="583934" y="-82378"/>
                    <a:pt x="247565" y="69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-1407075" y="4147295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5069300" y="-1094780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4"/>
          <p:cNvGrpSpPr/>
          <p:nvPr/>
        </p:nvGrpSpPr>
        <p:grpSpPr>
          <a:xfrm>
            <a:off x="443675" y="382000"/>
            <a:ext cx="8376050" cy="4545700"/>
            <a:chOff x="443675" y="382000"/>
            <a:chExt cx="8376050" cy="4545700"/>
          </a:xfrm>
        </p:grpSpPr>
        <p:grpSp>
          <p:nvGrpSpPr>
            <p:cNvPr id="145" name="Google Shape;145;p14"/>
            <p:cNvGrpSpPr/>
            <p:nvPr/>
          </p:nvGrpSpPr>
          <p:grpSpPr>
            <a:xfrm flipH="1">
              <a:off x="443675" y="382000"/>
              <a:ext cx="8376050" cy="4494300"/>
              <a:chOff x="-883825" y="382000"/>
              <a:chExt cx="8376050" cy="4494300"/>
            </a:xfrm>
          </p:grpSpPr>
          <p:sp>
            <p:nvSpPr>
              <p:cNvPr id="146" name="Google Shape;146;p14"/>
              <p:cNvSpPr/>
              <p:nvPr/>
            </p:nvSpPr>
            <p:spPr>
              <a:xfrm>
                <a:off x="-883825" y="38200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7334725" y="414310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-883825" y="68562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7306800" y="47848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50" name="Google Shape;150;p14"/>
            <p:cNvSpPr/>
            <p:nvPr/>
          </p:nvSpPr>
          <p:spPr>
            <a:xfrm flipH="1">
              <a:off x="4773400" y="47702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 flipH="1">
              <a:off x="5185300" y="48032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61594" y="2132993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5684902" y="2132993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3"/>
          </p:nvPr>
        </p:nvSpPr>
        <p:spPr>
          <a:xfrm>
            <a:off x="1561594" y="3866174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5684902" y="3866174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 idx="5" hasCustomPrompt="1"/>
          </p:nvPr>
        </p:nvSpPr>
        <p:spPr>
          <a:xfrm>
            <a:off x="743198" y="1452800"/>
            <a:ext cx="818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43198" y="3185471"/>
            <a:ext cx="818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title" idx="7" hasCustomPrompt="1"/>
          </p:nvPr>
        </p:nvSpPr>
        <p:spPr>
          <a:xfrm>
            <a:off x="4866504" y="1452800"/>
            <a:ext cx="818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 idx="8" hasCustomPrompt="1"/>
          </p:nvPr>
        </p:nvSpPr>
        <p:spPr>
          <a:xfrm>
            <a:off x="4866504" y="3185471"/>
            <a:ext cx="818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9"/>
          </p:nvPr>
        </p:nvSpPr>
        <p:spPr>
          <a:xfrm>
            <a:off x="1561594" y="1452800"/>
            <a:ext cx="27159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684901" y="1452800"/>
            <a:ext cx="27159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1561594" y="3185471"/>
            <a:ext cx="27159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15"/>
          </p:nvPr>
        </p:nvSpPr>
        <p:spPr>
          <a:xfrm>
            <a:off x="5684901" y="3185471"/>
            <a:ext cx="27159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-2234349" y="-2387207"/>
            <a:ext cx="12767513" cy="9724901"/>
            <a:chOff x="-2201049" y="-2387207"/>
            <a:chExt cx="12767513" cy="9724901"/>
          </a:xfrm>
        </p:grpSpPr>
        <p:sp>
          <p:nvSpPr>
            <p:cNvPr id="167" name="Google Shape;167;p15"/>
            <p:cNvSpPr/>
            <p:nvPr/>
          </p:nvSpPr>
          <p:spPr>
            <a:xfrm>
              <a:off x="-2201049" y="-2387207"/>
              <a:ext cx="6052320" cy="3033286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rot="-1805539">
              <a:off x="6064929" y="4258755"/>
              <a:ext cx="4246182" cy="2159997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266124" y="884342"/>
            <a:ext cx="8543848" cy="3857243"/>
            <a:chOff x="266124" y="884342"/>
            <a:chExt cx="8543848" cy="3857243"/>
          </a:xfrm>
        </p:grpSpPr>
        <p:grpSp>
          <p:nvGrpSpPr>
            <p:cNvPr id="170" name="Google Shape;170;p15"/>
            <p:cNvGrpSpPr/>
            <p:nvPr/>
          </p:nvGrpSpPr>
          <p:grpSpPr>
            <a:xfrm flipH="1">
              <a:off x="8138824" y="884342"/>
              <a:ext cx="671148" cy="275168"/>
              <a:chOff x="752199" y="1300680"/>
              <a:chExt cx="671148" cy="275168"/>
            </a:xfrm>
          </p:grpSpPr>
          <p:sp>
            <p:nvSpPr>
              <p:cNvPr id="171" name="Google Shape;171;p15"/>
              <p:cNvSpPr/>
              <p:nvPr/>
            </p:nvSpPr>
            <p:spPr>
              <a:xfrm>
                <a:off x="752199" y="1300680"/>
                <a:ext cx="671148" cy="275168"/>
              </a:xfrm>
              <a:custGeom>
                <a:avLst/>
                <a:gdLst/>
                <a:ahLst/>
                <a:cxnLst/>
                <a:rect l="l" t="t" r="r" b="b"/>
                <a:pathLst>
                  <a:path w="674521" h="275168" extrusionOk="0">
                    <a:moveTo>
                      <a:pt x="137574" y="275168"/>
                    </a:moveTo>
                    <a:lnTo>
                      <a:pt x="661326" y="275168"/>
                    </a:lnTo>
                    <a:cubicBezTo>
                      <a:pt x="670535" y="275168"/>
                      <a:pt x="674521" y="263502"/>
                      <a:pt x="667236" y="257866"/>
                    </a:cubicBezTo>
                    <a:lnTo>
                      <a:pt x="595972" y="202762"/>
                    </a:lnTo>
                    <a:lnTo>
                      <a:pt x="595972" y="137581"/>
                    </a:lnTo>
                    <a:cubicBezTo>
                      <a:pt x="595972" y="61595"/>
                      <a:pt x="534376" y="0"/>
                      <a:pt x="458391" y="0"/>
                    </a:cubicBezTo>
                    <a:lnTo>
                      <a:pt x="137581" y="0"/>
                    </a:lnTo>
                    <a:cubicBezTo>
                      <a:pt x="61595" y="0"/>
                      <a:pt x="0" y="61595"/>
                      <a:pt x="0" y="137581"/>
                    </a:cubicBezTo>
                    <a:lnTo>
                      <a:pt x="0" y="137581"/>
                    </a:lnTo>
                    <a:cubicBezTo>
                      <a:pt x="0" y="213566"/>
                      <a:pt x="61595" y="275161"/>
                      <a:pt x="137581" y="27516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" name="Google Shape;172;p15"/>
              <p:cNvGrpSpPr/>
              <p:nvPr/>
            </p:nvGrpSpPr>
            <p:grpSpPr>
              <a:xfrm>
                <a:off x="930600" y="1422720"/>
                <a:ext cx="253812" cy="31332"/>
                <a:chOff x="930600" y="1422720"/>
                <a:chExt cx="253812" cy="31332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115308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20" y="31332"/>
                        <a:pt x="15666" y="31332"/>
                      </a:cubicBezTo>
                      <a:cubicBezTo>
                        <a:pt x="7012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104184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13" y="31332"/>
                        <a:pt x="15666" y="31332"/>
                      </a:cubicBezTo>
                      <a:cubicBezTo>
                        <a:pt x="7018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15"/>
                <p:cNvSpPr/>
                <p:nvPr/>
              </p:nvSpPr>
              <p:spPr>
                <a:xfrm>
                  <a:off x="93060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20" y="31332"/>
                        <a:pt x="15666" y="31332"/>
                      </a:cubicBezTo>
                      <a:cubicBezTo>
                        <a:pt x="7012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6" name="Google Shape;176;p15"/>
            <p:cNvGrpSpPr/>
            <p:nvPr/>
          </p:nvGrpSpPr>
          <p:grpSpPr>
            <a:xfrm>
              <a:off x="266124" y="4466418"/>
              <a:ext cx="671148" cy="275168"/>
              <a:chOff x="752199" y="1300680"/>
              <a:chExt cx="671148" cy="275168"/>
            </a:xfrm>
          </p:grpSpPr>
          <p:sp>
            <p:nvSpPr>
              <p:cNvPr id="177" name="Google Shape;177;p15"/>
              <p:cNvSpPr/>
              <p:nvPr/>
            </p:nvSpPr>
            <p:spPr>
              <a:xfrm>
                <a:off x="752199" y="1300680"/>
                <a:ext cx="671148" cy="275168"/>
              </a:xfrm>
              <a:custGeom>
                <a:avLst/>
                <a:gdLst/>
                <a:ahLst/>
                <a:cxnLst/>
                <a:rect l="l" t="t" r="r" b="b"/>
                <a:pathLst>
                  <a:path w="674521" h="275168" extrusionOk="0">
                    <a:moveTo>
                      <a:pt x="137574" y="275168"/>
                    </a:moveTo>
                    <a:lnTo>
                      <a:pt x="661326" y="275168"/>
                    </a:lnTo>
                    <a:cubicBezTo>
                      <a:pt x="670535" y="275168"/>
                      <a:pt x="674521" y="263502"/>
                      <a:pt x="667236" y="257866"/>
                    </a:cubicBezTo>
                    <a:lnTo>
                      <a:pt x="595972" y="202762"/>
                    </a:lnTo>
                    <a:lnTo>
                      <a:pt x="595972" y="137581"/>
                    </a:lnTo>
                    <a:cubicBezTo>
                      <a:pt x="595972" y="61595"/>
                      <a:pt x="534376" y="0"/>
                      <a:pt x="458391" y="0"/>
                    </a:cubicBezTo>
                    <a:lnTo>
                      <a:pt x="137581" y="0"/>
                    </a:lnTo>
                    <a:cubicBezTo>
                      <a:pt x="61595" y="0"/>
                      <a:pt x="0" y="61595"/>
                      <a:pt x="0" y="137581"/>
                    </a:cubicBezTo>
                    <a:lnTo>
                      <a:pt x="0" y="137581"/>
                    </a:lnTo>
                    <a:cubicBezTo>
                      <a:pt x="0" y="213566"/>
                      <a:pt x="61595" y="275161"/>
                      <a:pt x="137581" y="2751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" name="Google Shape;178;p15"/>
              <p:cNvGrpSpPr/>
              <p:nvPr/>
            </p:nvGrpSpPr>
            <p:grpSpPr>
              <a:xfrm>
                <a:off x="930600" y="1422720"/>
                <a:ext cx="253812" cy="31332"/>
                <a:chOff x="930600" y="1422720"/>
                <a:chExt cx="253812" cy="31332"/>
              </a:xfrm>
            </p:grpSpPr>
            <p:sp>
              <p:nvSpPr>
                <p:cNvPr id="179" name="Google Shape;179;p15"/>
                <p:cNvSpPr/>
                <p:nvPr/>
              </p:nvSpPr>
              <p:spPr>
                <a:xfrm>
                  <a:off x="93060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20" y="31332"/>
                        <a:pt x="15666" y="31332"/>
                      </a:cubicBezTo>
                      <a:cubicBezTo>
                        <a:pt x="7012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104184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13" y="31332"/>
                        <a:pt x="15666" y="31332"/>
                      </a:cubicBezTo>
                      <a:cubicBezTo>
                        <a:pt x="7018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115308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20" y="31332"/>
                        <a:pt x="15666" y="31332"/>
                      </a:cubicBezTo>
                      <a:cubicBezTo>
                        <a:pt x="7012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2" name="Google Shape;182;p15"/>
          <p:cNvGrpSpPr/>
          <p:nvPr/>
        </p:nvGrpSpPr>
        <p:grpSpPr>
          <a:xfrm>
            <a:off x="307150" y="493750"/>
            <a:ext cx="8633750" cy="3765900"/>
            <a:chOff x="307150" y="493750"/>
            <a:chExt cx="8633750" cy="3765900"/>
          </a:xfrm>
        </p:grpSpPr>
        <p:sp>
          <p:nvSpPr>
            <p:cNvPr id="183" name="Google Shape;183;p15"/>
            <p:cNvSpPr/>
            <p:nvPr/>
          </p:nvSpPr>
          <p:spPr>
            <a:xfrm>
              <a:off x="307150" y="40234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8783400" y="410215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64650" y="49375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8691900" y="12683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xfrm>
            <a:off x="716948" y="1611149"/>
            <a:ext cx="3303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2"/>
          </p:nvPr>
        </p:nvSpPr>
        <p:spPr>
          <a:xfrm>
            <a:off x="5123967" y="2792112"/>
            <a:ext cx="3303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3"/>
          </p:nvPr>
        </p:nvSpPr>
        <p:spPr>
          <a:xfrm>
            <a:off x="716948" y="3973100"/>
            <a:ext cx="3303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4"/>
          </p:nvPr>
        </p:nvSpPr>
        <p:spPr>
          <a:xfrm>
            <a:off x="716133" y="2792112"/>
            <a:ext cx="3303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5"/>
          </p:nvPr>
        </p:nvSpPr>
        <p:spPr>
          <a:xfrm>
            <a:off x="5123967" y="1611149"/>
            <a:ext cx="3303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6"/>
          </p:nvPr>
        </p:nvSpPr>
        <p:spPr>
          <a:xfrm>
            <a:off x="5123967" y="3973100"/>
            <a:ext cx="3303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7"/>
          </p:nvPr>
        </p:nvSpPr>
        <p:spPr>
          <a:xfrm>
            <a:off x="718432" y="1242725"/>
            <a:ext cx="3298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8"/>
          </p:nvPr>
        </p:nvSpPr>
        <p:spPr>
          <a:xfrm>
            <a:off x="5123967" y="2423675"/>
            <a:ext cx="3298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9"/>
          </p:nvPr>
        </p:nvSpPr>
        <p:spPr>
          <a:xfrm>
            <a:off x="5123967" y="1242725"/>
            <a:ext cx="3298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13"/>
          </p:nvPr>
        </p:nvSpPr>
        <p:spPr>
          <a:xfrm>
            <a:off x="718432" y="3604650"/>
            <a:ext cx="3298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14"/>
          </p:nvPr>
        </p:nvSpPr>
        <p:spPr>
          <a:xfrm>
            <a:off x="717616" y="2423675"/>
            <a:ext cx="3298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15"/>
          </p:nvPr>
        </p:nvSpPr>
        <p:spPr>
          <a:xfrm>
            <a:off x="5123967" y="3604650"/>
            <a:ext cx="32985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/>
          <p:nvPr/>
        </p:nvSpPr>
        <p:spPr>
          <a:xfrm rot="-775176" flipH="1">
            <a:off x="4731027" y="3796305"/>
            <a:ext cx="6381695" cy="2858823"/>
          </a:xfrm>
          <a:custGeom>
            <a:avLst/>
            <a:gdLst/>
            <a:ahLst/>
            <a:cxnLst/>
            <a:rect l="l" t="t" r="r" b="b"/>
            <a:pathLst>
              <a:path w="4458882" h="2008499" extrusionOk="0">
                <a:moveTo>
                  <a:pt x="4236227" y="697421"/>
                </a:moveTo>
                <a:cubicBezTo>
                  <a:pt x="4235493" y="811029"/>
                  <a:pt x="4220067" y="926299"/>
                  <a:pt x="4261068" y="1034324"/>
                </a:cubicBezTo>
                <a:cubicBezTo>
                  <a:pt x="4280166" y="1084781"/>
                  <a:pt x="4311151" y="1129802"/>
                  <a:pt x="4334924" y="1178229"/>
                </a:cubicBezTo>
                <a:cubicBezTo>
                  <a:pt x="4416992" y="1345078"/>
                  <a:pt x="4406909" y="1553783"/>
                  <a:pt x="4309148" y="1711951"/>
                </a:cubicBezTo>
                <a:cubicBezTo>
                  <a:pt x="4156161" y="1959527"/>
                  <a:pt x="3878502" y="1993516"/>
                  <a:pt x="3612997" y="1950365"/>
                </a:cubicBezTo>
                <a:cubicBezTo>
                  <a:pt x="3173270" y="1878893"/>
                  <a:pt x="2766732" y="1703791"/>
                  <a:pt x="2316955" y="1691637"/>
                </a:cubicBezTo>
                <a:cubicBezTo>
                  <a:pt x="1854678" y="1679143"/>
                  <a:pt x="1394618" y="1749573"/>
                  <a:pt x="945789" y="1855568"/>
                </a:cubicBezTo>
                <a:cubicBezTo>
                  <a:pt x="707549" y="1911828"/>
                  <a:pt x="436214" y="1966158"/>
                  <a:pt x="197259" y="1886640"/>
                </a:cubicBezTo>
                <a:cubicBezTo>
                  <a:pt x="40520" y="1834473"/>
                  <a:pt x="-41890" y="1686556"/>
                  <a:pt x="21435" y="1528488"/>
                </a:cubicBezTo>
                <a:cubicBezTo>
                  <a:pt x="51211" y="1454158"/>
                  <a:pt x="103090" y="1391221"/>
                  <a:pt x="153233" y="1328798"/>
                </a:cubicBezTo>
                <a:cubicBezTo>
                  <a:pt x="271101" y="1182035"/>
                  <a:pt x="311895" y="1011306"/>
                  <a:pt x="294272" y="825980"/>
                </a:cubicBezTo>
                <a:cubicBezTo>
                  <a:pt x="286159" y="740652"/>
                  <a:pt x="263655" y="658523"/>
                  <a:pt x="252630" y="573736"/>
                </a:cubicBezTo>
                <a:cubicBezTo>
                  <a:pt x="235081" y="438840"/>
                  <a:pt x="224430" y="280933"/>
                  <a:pt x="310820" y="165602"/>
                </a:cubicBezTo>
                <a:cubicBezTo>
                  <a:pt x="351874" y="110791"/>
                  <a:pt x="411793" y="72248"/>
                  <a:pt x="475625" y="47453"/>
                </a:cubicBezTo>
                <a:cubicBezTo>
                  <a:pt x="623316" y="-9908"/>
                  <a:pt x="789524" y="-14983"/>
                  <a:pt x="940821" y="30692"/>
                </a:cubicBezTo>
                <a:cubicBezTo>
                  <a:pt x="1137813" y="90157"/>
                  <a:pt x="1285490" y="237621"/>
                  <a:pt x="1415746" y="390307"/>
                </a:cubicBezTo>
                <a:cubicBezTo>
                  <a:pt x="1447018" y="426967"/>
                  <a:pt x="1478029" y="463855"/>
                  <a:pt x="1510289" y="499654"/>
                </a:cubicBezTo>
                <a:cubicBezTo>
                  <a:pt x="1649358" y="653996"/>
                  <a:pt x="1811433" y="797647"/>
                  <a:pt x="2009660" y="859843"/>
                </a:cubicBezTo>
                <a:cubicBezTo>
                  <a:pt x="2148090" y="903274"/>
                  <a:pt x="2293223" y="922553"/>
                  <a:pt x="2432052" y="880076"/>
                </a:cubicBezTo>
                <a:cubicBezTo>
                  <a:pt x="2555489" y="842314"/>
                  <a:pt x="2673070" y="787864"/>
                  <a:pt x="2790171" y="733594"/>
                </a:cubicBezTo>
                <a:cubicBezTo>
                  <a:pt x="2920586" y="673174"/>
                  <a:pt x="3050935" y="612761"/>
                  <a:pt x="3181351" y="552341"/>
                </a:cubicBezTo>
                <a:cubicBezTo>
                  <a:pt x="3264087" y="514004"/>
                  <a:pt x="3346957" y="475614"/>
                  <a:pt x="3432832" y="445010"/>
                </a:cubicBezTo>
                <a:cubicBezTo>
                  <a:pt x="3560110" y="399662"/>
                  <a:pt x="3693797" y="371663"/>
                  <a:pt x="3828754" y="363977"/>
                </a:cubicBezTo>
                <a:cubicBezTo>
                  <a:pt x="3943143" y="357466"/>
                  <a:pt x="4078099" y="349573"/>
                  <a:pt x="4163974" y="439568"/>
                </a:cubicBezTo>
                <a:cubicBezTo>
                  <a:pt x="4230284" y="509016"/>
                  <a:pt x="4236828" y="606264"/>
                  <a:pt x="4236227" y="6974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6"/>
          <p:cNvGrpSpPr/>
          <p:nvPr/>
        </p:nvGrpSpPr>
        <p:grpSpPr>
          <a:xfrm flipH="1">
            <a:off x="405770" y="382000"/>
            <a:ext cx="8491475" cy="4065175"/>
            <a:chOff x="477625" y="382000"/>
            <a:chExt cx="8491475" cy="4065175"/>
          </a:xfrm>
        </p:grpSpPr>
        <p:sp>
          <p:nvSpPr>
            <p:cNvPr id="203" name="Google Shape;203;p16"/>
            <p:cNvSpPr/>
            <p:nvPr/>
          </p:nvSpPr>
          <p:spPr>
            <a:xfrm>
              <a:off x="576425" y="428967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477625" y="405567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8811600" y="3820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-1632071" y="-833150"/>
            <a:ext cx="12570162" cy="7854939"/>
            <a:chOff x="-1632071" y="-833150"/>
            <a:chExt cx="12570162" cy="7854939"/>
          </a:xfrm>
        </p:grpSpPr>
        <p:sp>
          <p:nvSpPr>
            <p:cNvPr id="209" name="Google Shape;209;p17"/>
            <p:cNvSpPr/>
            <p:nvPr/>
          </p:nvSpPr>
          <p:spPr>
            <a:xfrm rot="5400000">
              <a:off x="-2813695" y="348474"/>
              <a:ext cx="4744338" cy="2381091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 rot="10800000">
              <a:off x="2807955" y="4640699"/>
              <a:ext cx="4744338" cy="2381091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 flipH="1">
              <a:off x="7592498" y="-833142"/>
              <a:ext cx="3345593" cy="1701875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17"/>
          <p:cNvGrpSpPr/>
          <p:nvPr/>
        </p:nvGrpSpPr>
        <p:grpSpPr>
          <a:xfrm>
            <a:off x="83169" y="598175"/>
            <a:ext cx="8606150" cy="4336338"/>
            <a:chOff x="83169" y="598175"/>
            <a:chExt cx="8606150" cy="4336338"/>
          </a:xfrm>
        </p:grpSpPr>
        <p:grpSp>
          <p:nvGrpSpPr>
            <p:cNvPr id="213" name="Google Shape;213;p17"/>
            <p:cNvGrpSpPr/>
            <p:nvPr/>
          </p:nvGrpSpPr>
          <p:grpSpPr>
            <a:xfrm flipH="1">
              <a:off x="8531819" y="598175"/>
              <a:ext cx="157500" cy="533425"/>
              <a:chOff x="5955725" y="2468550"/>
              <a:chExt cx="157500" cy="533425"/>
            </a:xfrm>
          </p:grpSpPr>
          <p:sp>
            <p:nvSpPr>
              <p:cNvPr id="214" name="Google Shape;214;p17"/>
              <p:cNvSpPr/>
              <p:nvPr/>
            </p:nvSpPr>
            <p:spPr>
              <a:xfrm>
                <a:off x="5955725" y="246855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5988725" y="29104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216" name="Google Shape;216;p17"/>
            <p:cNvGrpSpPr/>
            <p:nvPr/>
          </p:nvGrpSpPr>
          <p:grpSpPr>
            <a:xfrm rot="10800000">
              <a:off x="83169" y="2571756"/>
              <a:ext cx="397900" cy="886494"/>
              <a:chOff x="5715325" y="1974700"/>
              <a:chExt cx="397900" cy="886494"/>
            </a:xfrm>
          </p:grpSpPr>
          <p:sp>
            <p:nvSpPr>
              <p:cNvPr id="217" name="Google Shape;217;p17"/>
              <p:cNvSpPr/>
              <p:nvPr/>
            </p:nvSpPr>
            <p:spPr>
              <a:xfrm>
                <a:off x="5955725" y="2703694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5715325" y="19747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219" name="Google Shape;219;p17"/>
            <p:cNvGrpSpPr/>
            <p:nvPr/>
          </p:nvGrpSpPr>
          <p:grpSpPr>
            <a:xfrm rot="5400000" flipH="1">
              <a:off x="6379794" y="4589050"/>
              <a:ext cx="157500" cy="533425"/>
              <a:chOff x="5955725" y="2468550"/>
              <a:chExt cx="157500" cy="533425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5955725" y="246855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5988725" y="29104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1116587" y="448925"/>
            <a:ext cx="3417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subTitle" idx="1"/>
          </p:nvPr>
        </p:nvSpPr>
        <p:spPr>
          <a:xfrm>
            <a:off x="1116587" y="1386856"/>
            <a:ext cx="34179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8"/>
          <p:cNvSpPr txBox="1"/>
          <p:nvPr/>
        </p:nvSpPr>
        <p:spPr>
          <a:xfrm>
            <a:off x="713225" y="4047800"/>
            <a:ext cx="422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sz="1100" b="1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3"/>
              </a:rPr>
              <a:t>Flaticon</a:t>
            </a:r>
            <a:r>
              <a:rPr lang="en" sz="11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lang="en" sz="1100" b="1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4"/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1100"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226" name="Google Shape;226;p18"/>
          <p:cNvGrpSpPr/>
          <p:nvPr/>
        </p:nvGrpSpPr>
        <p:grpSpPr>
          <a:xfrm>
            <a:off x="359725" y="372375"/>
            <a:ext cx="8618950" cy="3315550"/>
            <a:chOff x="359725" y="372375"/>
            <a:chExt cx="8618950" cy="3315550"/>
          </a:xfrm>
        </p:grpSpPr>
        <p:sp>
          <p:nvSpPr>
            <p:cNvPr id="227" name="Google Shape;227;p18"/>
            <p:cNvSpPr/>
            <p:nvPr/>
          </p:nvSpPr>
          <p:spPr>
            <a:xfrm>
              <a:off x="359725" y="37237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17225" y="7800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8821175" y="35304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230" name="Google Shape;230;p18"/>
          <p:cNvGrpSpPr/>
          <p:nvPr/>
        </p:nvGrpSpPr>
        <p:grpSpPr>
          <a:xfrm flipH="1">
            <a:off x="8095199" y="334167"/>
            <a:ext cx="671148" cy="275168"/>
            <a:chOff x="752199" y="1300680"/>
            <a:chExt cx="671148" cy="275168"/>
          </a:xfrm>
        </p:grpSpPr>
        <p:sp>
          <p:nvSpPr>
            <p:cNvPr id="231" name="Google Shape;231;p18"/>
            <p:cNvSpPr/>
            <p:nvPr/>
          </p:nvSpPr>
          <p:spPr>
            <a:xfrm>
              <a:off x="752199" y="1300680"/>
              <a:ext cx="671148" cy="275168"/>
            </a:xfrm>
            <a:custGeom>
              <a:avLst/>
              <a:gdLst/>
              <a:ahLst/>
              <a:cxnLst/>
              <a:rect l="l" t="t" r="r" b="b"/>
              <a:pathLst>
                <a:path w="674521" h="275168" extrusionOk="0">
                  <a:moveTo>
                    <a:pt x="137574" y="275168"/>
                  </a:moveTo>
                  <a:lnTo>
                    <a:pt x="661326" y="275168"/>
                  </a:lnTo>
                  <a:cubicBezTo>
                    <a:pt x="670535" y="275168"/>
                    <a:pt x="674521" y="263502"/>
                    <a:pt x="667236" y="257866"/>
                  </a:cubicBezTo>
                  <a:lnTo>
                    <a:pt x="595972" y="202762"/>
                  </a:lnTo>
                  <a:lnTo>
                    <a:pt x="595972" y="137581"/>
                  </a:lnTo>
                  <a:cubicBezTo>
                    <a:pt x="595972" y="61595"/>
                    <a:pt x="534376" y="0"/>
                    <a:pt x="458391" y="0"/>
                  </a:cubicBezTo>
                  <a:lnTo>
                    <a:pt x="137581" y="0"/>
                  </a:lnTo>
                  <a:cubicBezTo>
                    <a:pt x="61595" y="0"/>
                    <a:pt x="0" y="61595"/>
                    <a:pt x="0" y="137581"/>
                  </a:cubicBezTo>
                  <a:lnTo>
                    <a:pt x="0" y="137581"/>
                  </a:lnTo>
                  <a:cubicBezTo>
                    <a:pt x="0" y="213566"/>
                    <a:pt x="61595" y="275161"/>
                    <a:pt x="137581" y="27516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18"/>
            <p:cNvGrpSpPr/>
            <p:nvPr/>
          </p:nvGrpSpPr>
          <p:grpSpPr>
            <a:xfrm>
              <a:off x="930600" y="1422720"/>
              <a:ext cx="253812" cy="31332"/>
              <a:chOff x="930600" y="1422720"/>
              <a:chExt cx="253812" cy="31332"/>
            </a:xfrm>
          </p:grpSpPr>
          <p:sp>
            <p:nvSpPr>
              <p:cNvPr id="233" name="Google Shape;233;p18"/>
              <p:cNvSpPr/>
              <p:nvPr/>
            </p:nvSpPr>
            <p:spPr>
              <a:xfrm>
                <a:off x="115308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20" y="31332"/>
                      <a:pt x="15666" y="31332"/>
                    </a:cubicBezTo>
                    <a:cubicBezTo>
                      <a:pt x="7012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104184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13" y="31332"/>
                      <a:pt x="15666" y="31332"/>
                    </a:cubicBezTo>
                    <a:cubicBezTo>
                      <a:pt x="7018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93060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20" y="31332"/>
                      <a:pt x="15666" y="31332"/>
                    </a:cubicBezTo>
                    <a:cubicBezTo>
                      <a:pt x="7012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/>
          <p:nvPr/>
        </p:nvSpPr>
        <p:spPr>
          <a:xfrm rot="10024824" flipH="1">
            <a:off x="-1694733" y="-1669119"/>
            <a:ext cx="6381695" cy="2858823"/>
          </a:xfrm>
          <a:custGeom>
            <a:avLst/>
            <a:gdLst/>
            <a:ahLst/>
            <a:cxnLst/>
            <a:rect l="l" t="t" r="r" b="b"/>
            <a:pathLst>
              <a:path w="4458882" h="2008499" extrusionOk="0">
                <a:moveTo>
                  <a:pt x="4236227" y="697421"/>
                </a:moveTo>
                <a:cubicBezTo>
                  <a:pt x="4235493" y="811029"/>
                  <a:pt x="4220067" y="926299"/>
                  <a:pt x="4261068" y="1034324"/>
                </a:cubicBezTo>
                <a:cubicBezTo>
                  <a:pt x="4280166" y="1084781"/>
                  <a:pt x="4311151" y="1129802"/>
                  <a:pt x="4334924" y="1178229"/>
                </a:cubicBezTo>
                <a:cubicBezTo>
                  <a:pt x="4416992" y="1345078"/>
                  <a:pt x="4406909" y="1553783"/>
                  <a:pt x="4309148" y="1711951"/>
                </a:cubicBezTo>
                <a:cubicBezTo>
                  <a:pt x="4156161" y="1959527"/>
                  <a:pt x="3878502" y="1993516"/>
                  <a:pt x="3612997" y="1950365"/>
                </a:cubicBezTo>
                <a:cubicBezTo>
                  <a:pt x="3173270" y="1878893"/>
                  <a:pt x="2766732" y="1703791"/>
                  <a:pt x="2316955" y="1691637"/>
                </a:cubicBezTo>
                <a:cubicBezTo>
                  <a:pt x="1854678" y="1679143"/>
                  <a:pt x="1394618" y="1749573"/>
                  <a:pt x="945789" y="1855568"/>
                </a:cubicBezTo>
                <a:cubicBezTo>
                  <a:pt x="707549" y="1911828"/>
                  <a:pt x="436214" y="1966158"/>
                  <a:pt x="197259" y="1886640"/>
                </a:cubicBezTo>
                <a:cubicBezTo>
                  <a:pt x="40520" y="1834473"/>
                  <a:pt x="-41890" y="1686556"/>
                  <a:pt x="21435" y="1528488"/>
                </a:cubicBezTo>
                <a:cubicBezTo>
                  <a:pt x="51211" y="1454158"/>
                  <a:pt x="103090" y="1391221"/>
                  <a:pt x="153233" y="1328798"/>
                </a:cubicBezTo>
                <a:cubicBezTo>
                  <a:pt x="271101" y="1182035"/>
                  <a:pt x="311895" y="1011306"/>
                  <a:pt x="294272" y="825980"/>
                </a:cubicBezTo>
                <a:cubicBezTo>
                  <a:pt x="286159" y="740652"/>
                  <a:pt x="263655" y="658523"/>
                  <a:pt x="252630" y="573736"/>
                </a:cubicBezTo>
                <a:cubicBezTo>
                  <a:pt x="235081" y="438840"/>
                  <a:pt x="224430" y="280933"/>
                  <a:pt x="310820" y="165602"/>
                </a:cubicBezTo>
                <a:cubicBezTo>
                  <a:pt x="351874" y="110791"/>
                  <a:pt x="411793" y="72248"/>
                  <a:pt x="475625" y="47453"/>
                </a:cubicBezTo>
                <a:cubicBezTo>
                  <a:pt x="623316" y="-9908"/>
                  <a:pt x="789524" y="-14983"/>
                  <a:pt x="940821" y="30692"/>
                </a:cubicBezTo>
                <a:cubicBezTo>
                  <a:pt x="1137813" y="90157"/>
                  <a:pt x="1285490" y="237621"/>
                  <a:pt x="1415746" y="390307"/>
                </a:cubicBezTo>
                <a:cubicBezTo>
                  <a:pt x="1447018" y="426967"/>
                  <a:pt x="1478029" y="463855"/>
                  <a:pt x="1510289" y="499654"/>
                </a:cubicBezTo>
                <a:cubicBezTo>
                  <a:pt x="1649358" y="653996"/>
                  <a:pt x="1811433" y="797647"/>
                  <a:pt x="2009660" y="859843"/>
                </a:cubicBezTo>
                <a:cubicBezTo>
                  <a:pt x="2148090" y="903274"/>
                  <a:pt x="2293223" y="922553"/>
                  <a:pt x="2432052" y="880076"/>
                </a:cubicBezTo>
                <a:cubicBezTo>
                  <a:pt x="2555489" y="842314"/>
                  <a:pt x="2673070" y="787864"/>
                  <a:pt x="2790171" y="733594"/>
                </a:cubicBezTo>
                <a:cubicBezTo>
                  <a:pt x="2920586" y="673174"/>
                  <a:pt x="3050935" y="612761"/>
                  <a:pt x="3181351" y="552341"/>
                </a:cubicBezTo>
                <a:cubicBezTo>
                  <a:pt x="3264087" y="514004"/>
                  <a:pt x="3346957" y="475614"/>
                  <a:pt x="3432832" y="445010"/>
                </a:cubicBezTo>
                <a:cubicBezTo>
                  <a:pt x="3560110" y="399662"/>
                  <a:pt x="3693797" y="371663"/>
                  <a:pt x="3828754" y="363977"/>
                </a:cubicBezTo>
                <a:cubicBezTo>
                  <a:pt x="3943143" y="357466"/>
                  <a:pt x="4078099" y="349573"/>
                  <a:pt x="4163974" y="439568"/>
                </a:cubicBezTo>
                <a:cubicBezTo>
                  <a:pt x="4230284" y="509016"/>
                  <a:pt x="4236828" y="606264"/>
                  <a:pt x="4236227" y="6974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19"/>
          <p:cNvGrpSpPr/>
          <p:nvPr/>
        </p:nvGrpSpPr>
        <p:grpSpPr>
          <a:xfrm rot="10800000" flipH="1">
            <a:off x="520744" y="538834"/>
            <a:ext cx="8338250" cy="4258375"/>
            <a:chOff x="477625" y="188800"/>
            <a:chExt cx="8338250" cy="4258375"/>
          </a:xfrm>
        </p:grpSpPr>
        <p:sp>
          <p:nvSpPr>
            <p:cNvPr id="239" name="Google Shape;239;p19"/>
            <p:cNvSpPr/>
            <p:nvPr/>
          </p:nvSpPr>
          <p:spPr>
            <a:xfrm>
              <a:off x="576425" y="428967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477625" y="405567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8658375" y="1888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0"/>
          <p:cNvGrpSpPr/>
          <p:nvPr/>
        </p:nvGrpSpPr>
        <p:grpSpPr>
          <a:xfrm>
            <a:off x="-2260425" y="2156570"/>
            <a:ext cx="10254190" cy="3919982"/>
            <a:chOff x="-2372800" y="2156570"/>
            <a:chExt cx="10254190" cy="3919982"/>
          </a:xfrm>
        </p:grpSpPr>
        <p:sp>
          <p:nvSpPr>
            <p:cNvPr id="244" name="Google Shape;244;p20"/>
            <p:cNvSpPr/>
            <p:nvPr/>
          </p:nvSpPr>
          <p:spPr>
            <a:xfrm>
              <a:off x="4502037" y="4473467"/>
              <a:ext cx="3379353" cy="1603086"/>
            </a:xfrm>
            <a:custGeom>
              <a:avLst/>
              <a:gdLst/>
              <a:ahLst/>
              <a:cxnLst/>
              <a:rect l="l" t="t" r="r" b="b"/>
              <a:pathLst>
                <a:path w="1396427" h="737899" extrusionOk="0">
                  <a:moveTo>
                    <a:pt x="247558" y="69372"/>
                  </a:moveTo>
                  <a:cubicBezTo>
                    <a:pt x="174390" y="102374"/>
                    <a:pt x="105396" y="148684"/>
                    <a:pt x="57971" y="213437"/>
                  </a:cubicBezTo>
                  <a:cubicBezTo>
                    <a:pt x="10546" y="278191"/>
                    <a:pt x="-13059" y="363165"/>
                    <a:pt x="7401" y="440780"/>
                  </a:cubicBezTo>
                  <a:cubicBezTo>
                    <a:pt x="41771" y="571155"/>
                    <a:pt x="187318" y="643621"/>
                    <a:pt x="322021" y="649571"/>
                  </a:cubicBezTo>
                  <a:cubicBezTo>
                    <a:pt x="456717" y="655521"/>
                    <a:pt x="588207" y="612630"/>
                    <a:pt x="721668" y="593459"/>
                  </a:cubicBezTo>
                  <a:cubicBezTo>
                    <a:pt x="825907" y="578480"/>
                    <a:pt x="932223" y="578013"/>
                    <a:pt x="1036595" y="592076"/>
                  </a:cubicBezTo>
                  <a:cubicBezTo>
                    <a:pt x="1091760" y="599509"/>
                    <a:pt x="1147071" y="611008"/>
                    <a:pt x="1202576" y="606747"/>
                  </a:cubicBezTo>
                  <a:cubicBezTo>
                    <a:pt x="1258075" y="602487"/>
                    <a:pt x="1315516" y="579469"/>
                    <a:pt x="1345559" y="532611"/>
                  </a:cubicBezTo>
                  <a:cubicBezTo>
                    <a:pt x="1383368" y="473641"/>
                    <a:pt x="1366981" y="392400"/>
                    <a:pt x="1325212" y="336160"/>
                  </a:cubicBezTo>
                  <a:cubicBezTo>
                    <a:pt x="1283443" y="279920"/>
                    <a:pt x="1221267" y="243073"/>
                    <a:pt x="1160794" y="207714"/>
                  </a:cubicBezTo>
                  <a:cubicBezTo>
                    <a:pt x="870567" y="38034"/>
                    <a:pt x="583934" y="-82378"/>
                    <a:pt x="247565" y="69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-1407075" y="4147295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-2372800" y="2156570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0"/>
          <p:cNvGrpSpPr/>
          <p:nvPr/>
        </p:nvGrpSpPr>
        <p:grpSpPr>
          <a:xfrm>
            <a:off x="214075" y="2374188"/>
            <a:ext cx="5062725" cy="2553513"/>
            <a:chOff x="214075" y="2374188"/>
            <a:chExt cx="5062725" cy="2553513"/>
          </a:xfrm>
        </p:grpSpPr>
        <p:grpSp>
          <p:nvGrpSpPr>
            <p:cNvPr id="248" name="Google Shape;248;p20"/>
            <p:cNvGrpSpPr/>
            <p:nvPr/>
          </p:nvGrpSpPr>
          <p:grpSpPr>
            <a:xfrm flipH="1">
              <a:off x="214075" y="2374188"/>
              <a:ext cx="415025" cy="2502113"/>
              <a:chOff x="7306800" y="2374188"/>
              <a:chExt cx="415025" cy="2502113"/>
            </a:xfrm>
          </p:grpSpPr>
          <p:sp>
            <p:nvSpPr>
              <p:cNvPr id="249" name="Google Shape;249;p20"/>
              <p:cNvSpPr/>
              <p:nvPr/>
            </p:nvSpPr>
            <p:spPr>
              <a:xfrm>
                <a:off x="7564325" y="2374188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7334725" y="414310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7564325" y="2677813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7306800" y="47848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>
              <a:off x="4773400" y="47702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 flipH="1">
              <a:off x="5185300" y="48032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1606150"/>
            <a:ext cx="48828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268300"/>
            <a:ext cx="4882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1431328" y="3794046"/>
            <a:ext cx="6376201" cy="2857090"/>
          </a:xfrm>
          <a:custGeom>
            <a:avLst/>
            <a:gdLst/>
            <a:ahLst/>
            <a:cxnLst/>
            <a:rect l="l" t="t" r="r" b="b"/>
            <a:pathLst>
              <a:path w="4458882" h="2008499" extrusionOk="0">
                <a:moveTo>
                  <a:pt x="4236227" y="697421"/>
                </a:moveTo>
                <a:cubicBezTo>
                  <a:pt x="4235493" y="811029"/>
                  <a:pt x="4220067" y="926299"/>
                  <a:pt x="4261068" y="1034324"/>
                </a:cubicBezTo>
                <a:cubicBezTo>
                  <a:pt x="4280166" y="1084781"/>
                  <a:pt x="4311151" y="1129802"/>
                  <a:pt x="4334924" y="1178229"/>
                </a:cubicBezTo>
                <a:cubicBezTo>
                  <a:pt x="4416992" y="1345078"/>
                  <a:pt x="4406909" y="1553783"/>
                  <a:pt x="4309148" y="1711951"/>
                </a:cubicBezTo>
                <a:cubicBezTo>
                  <a:pt x="4156161" y="1959527"/>
                  <a:pt x="3878502" y="1993516"/>
                  <a:pt x="3612997" y="1950365"/>
                </a:cubicBezTo>
                <a:cubicBezTo>
                  <a:pt x="3173270" y="1878893"/>
                  <a:pt x="2766732" y="1703791"/>
                  <a:pt x="2316955" y="1691637"/>
                </a:cubicBezTo>
                <a:cubicBezTo>
                  <a:pt x="1854678" y="1679143"/>
                  <a:pt x="1394618" y="1749573"/>
                  <a:pt x="945789" y="1855568"/>
                </a:cubicBezTo>
                <a:cubicBezTo>
                  <a:pt x="707549" y="1911828"/>
                  <a:pt x="436214" y="1966158"/>
                  <a:pt x="197259" y="1886640"/>
                </a:cubicBezTo>
                <a:cubicBezTo>
                  <a:pt x="40520" y="1834473"/>
                  <a:pt x="-41890" y="1686556"/>
                  <a:pt x="21435" y="1528488"/>
                </a:cubicBezTo>
                <a:cubicBezTo>
                  <a:pt x="51211" y="1454158"/>
                  <a:pt x="103090" y="1391221"/>
                  <a:pt x="153233" y="1328798"/>
                </a:cubicBezTo>
                <a:cubicBezTo>
                  <a:pt x="271101" y="1182035"/>
                  <a:pt x="311895" y="1011306"/>
                  <a:pt x="294272" y="825980"/>
                </a:cubicBezTo>
                <a:cubicBezTo>
                  <a:pt x="286159" y="740652"/>
                  <a:pt x="263655" y="658523"/>
                  <a:pt x="252630" y="573736"/>
                </a:cubicBezTo>
                <a:cubicBezTo>
                  <a:pt x="235081" y="438840"/>
                  <a:pt x="224430" y="280933"/>
                  <a:pt x="310820" y="165602"/>
                </a:cubicBezTo>
                <a:cubicBezTo>
                  <a:pt x="351874" y="110791"/>
                  <a:pt x="411793" y="72248"/>
                  <a:pt x="475625" y="47453"/>
                </a:cubicBezTo>
                <a:cubicBezTo>
                  <a:pt x="623316" y="-9908"/>
                  <a:pt x="789524" y="-14983"/>
                  <a:pt x="940821" y="30692"/>
                </a:cubicBezTo>
                <a:cubicBezTo>
                  <a:pt x="1137813" y="90157"/>
                  <a:pt x="1285490" y="237621"/>
                  <a:pt x="1415746" y="390307"/>
                </a:cubicBezTo>
                <a:cubicBezTo>
                  <a:pt x="1447018" y="426967"/>
                  <a:pt x="1478029" y="463855"/>
                  <a:pt x="1510289" y="499654"/>
                </a:cubicBezTo>
                <a:cubicBezTo>
                  <a:pt x="1649358" y="653996"/>
                  <a:pt x="1811433" y="797647"/>
                  <a:pt x="2009660" y="859843"/>
                </a:cubicBezTo>
                <a:cubicBezTo>
                  <a:pt x="2148090" y="903274"/>
                  <a:pt x="2293223" y="922553"/>
                  <a:pt x="2432052" y="880076"/>
                </a:cubicBezTo>
                <a:cubicBezTo>
                  <a:pt x="2555489" y="842314"/>
                  <a:pt x="2673070" y="787864"/>
                  <a:pt x="2790171" y="733594"/>
                </a:cubicBezTo>
                <a:cubicBezTo>
                  <a:pt x="2920586" y="673174"/>
                  <a:pt x="3050935" y="612761"/>
                  <a:pt x="3181351" y="552341"/>
                </a:cubicBezTo>
                <a:cubicBezTo>
                  <a:pt x="3264087" y="514004"/>
                  <a:pt x="3346957" y="475614"/>
                  <a:pt x="3432832" y="445010"/>
                </a:cubicBezTo>
                <a:cubicBezTo>
                  <a:pt x="3560110" y="399662"/>
                  <a:pt x="3693797" y="371663"/>
                  <a:pt x="3828754" y="363977"/>
                </a:cubicBezTo>
                <a:cubicBezTo>
                  <a:pt x="3943143" y="357466"/>
                  <a:pt x="4078099" y="349573"/>
                  <a:pt x="4163974" y="439568"/>
                </a:cubicBezTo>
                <a:cubicBezTo>
                  <a:pt x="4230284" y="509016"/>
                  <a:pt x="4236828" y="606264"/>
                  <a:pt x="4236227" y="6974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477625" y="-55475"/>
            <a:ext cx="2055875" cy="4502650"/>
            <a:chOff x="477625" y="-55475"/>
            <a:chExt cx="2055875" cy="4502650"/>
          </a:xfrm>
        </p:grpSpPr>
        <p:sp>
          <p:nvSpPr>
            <p:cNvPr id="22" name="Google Shape;22;p3"/>
            <p:cNvSpPr/>
            <p:nvPr/>
          </p:nvSpPr>
          <p:spPr>
            <a:xfrm>
              <a:off x="576425" y="428967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77625" y="405567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376000" y="-5547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 flipH="1">
            <a:off x="406875" y="-1094780"/>
            <a:ext cx="9792422" cy="7171332"/>
            <a:chOff x="-1650525" y="-1094780"/>
            <a:chExt cx="9792422" cy="7171332"/>
          </a:xfrm>
        </p:grpSpPr>
        <p:sp>
          <p:nvSpPr>
            <p:cNvPr id="29" name="Google Shape;29;p4"/>
            <p:cNvSpPr/>
            <p:nvPr/>
          </p:nvSpPr>
          <p:spPr>
            <a:xfrm>
              <a:off x="2092587" y="4473467"/>
              <a:ext cx="3379353" cy="1603086"/>
            </a:xfrm>
            <a:custGeom>
              <a:avLst/>
              <a:gdLst/>
              <a:ahLst/>
              <a:cxnLst/>
              <a:rect l="l" t="t" r="r" b="b"/>
              <a:pathLst>
                <a:path w="1396427" h="737899" extrusionOk="0">
                  <a:moveTo>
                    <a:pt x="247558" y="69372"/>
                  </a:moveTo>
                  <a:cubicBezTo>
                    <a:pt x="174390" y="102374"/>
                    <a:pt x="105396" y="148684"/>
                    <a:pt x="57971" y="213437"/>
                  </a:cubicBezTo>
                  <a:cubicBezTo>
                    <a:pt x="10546" y="278191"/>
                    <a:pt x="-13059" y="363165"/>
                    <a:pt x="7401" y="440780"/>
                  </a:cubicBezTo>
                  <a:cubicBezTo>
                    <a:pt x="41771" y="571155"/>
                    <a:pt x="187318" y="643621"/>
                    <a:pt x="322021" y="649571"/>
                  </a:cubicBezTo>
                  <a:cubicBezTo>
                    <a:pt x="456717" y="655521"/>
                    <a:pt x="588207" y="612630"/>
                    <a:pt x="721668" y="593459"/>
                  </a:cubicBezTo>
                  <a:cubicBezTo>
                    <a:pt x="825907" y="578480"/>
                    <a:pt x="932223" y="578013"/>
                    <a:pt x="1036595" y="592076"/>
                  </a:cubicBezTo>
                  <a:cubicBezTo>
                    <a:pt x="1091760" y="599509"/>
                    <a:pt x="1147071" y="611008"/>
                    <a:pt x="1202576" y="606747"/>
                  </a:cubicBezTo>
                  <a:cubicBezTo>
                    <a:pt x="1258075" y="602487"/>
                    <a:pt x="1315516" y="579469"/>
                    <a:pt x="1345559" y="532611"/>
                  </a:cubicBezTo>
                  <a:cubicBezTo>
                    <a:pt x="1383368" y="473641"/>
                    <a:pt x="1366981" y="392400"/>
                    <a:pt x="1325212" y="336160"/>
                  </a:cubicBezTo>
                  <a:cubicBezTo>
                    <a:pt x="1283443" y="279920"/>
                    <a:pt x="1221267" y="243073"/>
                    <a:pt x="1160794" y="207714"/>
                  </a:cubicBezTo>
                  <a:cubicBezTo>
                    <a:pt x="870567" y="38034"/>
                    <a:pt x="583934" y="-82378"/>
                    <a:pt x="247565" y="69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-1650525" y="3984995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5069300" y="-1094780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1150472" y="251425"/>
            <a:ext cx="6973075" cy="4723325"/>
            <a:chOff x="425225" y="251425"/>
            <a:chExt cx="6973075" cy="4723325"/>
          </a:xfrm>
        </p:grpSpPr>
        <p:sp>
          <p:nvSpPr>
            <p:cNvPr id="33" name="Google Shape;33;p4"/>
            <p:cNvSpPr/>
            <p:nvPr/>
          </p:nvSpPr>
          <p:spPr>
            <a:xfrm>
              <a:off x="425225" y="3429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972675" y="481725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67475" y="2514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306800" y="4784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22178" y="3497606"/>
            <a:ext cx="3708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713228" y="1850906"/>
            <a:ext cx="37086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713228" y="1436600"/>
            <a:ext cx="3708600" cy="4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722178" y="3083300"/>
            <a:ext cx="3708600" cy="4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-3083530" y="277324"/>
            <a:ext cx="15933058" cy="5277204"/>
            <a:chOff x="-3083530" y="277324"/>
            <a:chExt cx="15933058" cy="5277204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-3083530" y="2835949"/>
              <a:ext cx="5344258" cy="2718579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7505270" y="277324"/>
              <a:ext cx="5344258" cy="2718579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5"/>
          <p:cNvGrpSpPr/>
          <p:nvPr/>
        </p:nvGrpSpPr>
        <p:grpSpPr>
          <a:xfrm>
            <a:off x="425225" y="572875"/>
            <a:ext cx="8541050" cy="4303425"/>
            <a:chOff x="425225" y="572875"/>
            <a:chExt cx="8541050" cy="4303425"/>
          </a:xfrm>
        </p:grpSpPr>
        <p:grpSp>
          <p:nvGrpSpPr>
            <p:cNvPr id="47" name="Google Shape;47;p5"/>
            <p:cNvGrpSpPr/>
            <p:nvPr/>
          </p:nvGrpSpPr>
          <p:grpSpPr>
            <a:xfrm flipH="1">
              <a:off x="425225" y="572875"/>
              <a:ext cx="8541050" cy="4303425"/>
              <a:chOff x="-1142750" y="572875"/>
              <a:chExt cx="8541050" cy="4303425"/>
            </a:xfrm>
          </p:grpSpPr>
          <p:sp>
            <p:nvSpPr>
              <p:cNvPr id="48" name="Google Shape;48;p5"/>
              <p:cNvSpPr/>
              <p:nvPr/>
            </p:nvSpPr>
            <p:spPr>
              <a:xfrm>
                <a:off x="-1142750" y="664375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-900500" y="5728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7306800" y="47848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51" name="Google Shape;51;p5"/>
            <p:cNvSpPr/>
            <p:nvPr/>
          </p:nvSpPr>
          <p:spPr>
            <a:xfrm flipH="1">
              <a:off x="8632525" y="47050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1938546" y="-793167"/>
            <a:ext cx="13043187" cy="7934882"/>
            <a:chOff x="-1938546" y="-819342"/>
            <a:chExt cx="13043187" cy="7934882"/>
          </a:xfrm>
        </p:grpSpPr>
        <p:sp>
          <p:nvSpPr>
            <p:cNvPr id="55" name="Google Shape;55;p6"/>
            <p:cNvSpPr/>
            <p:nvPr/>
          </p:nvSpPr>
          <p:spPr>
            <a:xfrm rot="-5400000" flipH="1">
              <a:off x="7541926" y="3303274"/>
              <a:ext cx="4744338" cy="2381091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10800000" flipH="1">
              <a:off x="3805801" y="4734449"/>
              <a:ext cx="4744338" cy="2381091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1938546" y="-819342"/>
              <a:ext cx="3345593" cy="1701875"/>
            </a:xfrm>
            <a:custGeom>
              <a:avLst/>
              <a:gdLst/>
              <a:ahLst/>
              <a:cxnLst/>
              <a:rect l="l" t="t" r="r" b="b"/>
              <a:pathLst>
                <a:path w="1931078" h="982323" extrusionOk="0">
                  <a:moveTo>
                    <a:pt x="362741" y="836800"/>
                  </a:moveTo>
                  <a:cubicBezTo>
                    <a:pt x="371048" y="835485"/>
                    <a:pt x="379335" y="834189"/>
                    <a:pt x="387616" y="832954"/>
                  </a:cubicBezTo>
                  <a:cubicBezTo>
                    <a:pt x="576895" y="804727"/>
                    <a:pt x="777487" y="810657"/>
                    <a:pt x="949831" y="893841"/>
                  </a:cubicBezTo>
                  <a:cubicBezTo>
                    <a:pt x="1021196" y="928284"/>
                    <a:pt x="1092641" y="976771"/>
                    <a:pt x="1171558" y="969633"/>
                  </a:cubicBezTo>
                  <a:cubicBezTo>
                    <a:pt x="1229307" y="964411"/>
                    <a:pt x="1279630" y="929847"/>
                    <a:pt x="1327028" y="896459"/>
                  </a:cubicBezTo>
                  <a:cubicBezTo>
                    <a:pt x="1442532" y="815084"/>
                    <a:pt x="1562784" y="731953"/>
                    <a:pt x="1701514" y="705169"/>
                  </a:cubicBezTo>
                  <a:cubicBezTo>
                    <a:pt x="1750194" y="695774"/>
                    <a:pt x="1801559" y="693143"/>
                    <a:pt x="1845178" y="669577"/>
                  </a:cubicBezTo>
                  <a:cubicBezTo>
                    <a:pt x="1888796" y="646011"/>
                    <a:pt x="1921724" y="591822"/>
                    <a:pt x="1901097" y="546741"/>
                  </a:cubicBezTo>
                  <a:cubicBezTo>
                    <a:pt x="1884810" y="511142"/>
                    <a:pt x="1843762" y="495877"/>
                    <a:pt x="1810854" y="474662"/>
                  </a:cubicBezTo>
                  <a:cubicBezTo>
                    <a:pt x="1721373" y="416973"/>
                    <a:pt x="1683337" y="304133"/>
                    <a:pt x="1602497" y="234852"/>
                  </a:cubicBezTo>
                  <a:cubicBezTo>
                    <a:pt x="1546798" y="187113"/>
                    <a:pt x="1466385" y="150980"/>
                    <a:pt x="1392824" y="155214"/>
                  </a:cubicBezTo>
                  <a:cubicBezTo>
                    <a:pt x="1308778" y="160055"/>
                    <a:pt x="1228612" y="193203"/>
                    <a:pt x="1143986" y="192782"/>
                  </a:cubicBezTo>
                  <a:cubicBezTo>
                    <a:pt x="978112" y="191954"/>
                    <a:pt x="855776" y="67161"/>
                    <a:pt x="707371" y="14347"/>
                  </a:cubicBezTo>
                  <a:cubicBezTo>
                    <a:pt x="663532" y="-1252"/>
                    <a:pt x="612995" y="-5552"/>
                    <a:pt x="568181" y="8585"/>
                  </a:cubicBezTo>
                  <a:cubicBezTo>
                    <a:pt x="499921" y="30120"/>
                    <a:pt x="468850" y="94553"/>
                    <a:pt x="442286" y="155534"/>
                  </a:cubicBezTo>
                  <a:cubicBezTo>
                    <a:pt x="415802" y="216328"/>
                    <a:pt x="400744" y="279479"/>
                    <a:pt x="360304" y="333368"/>
                  </a:cubicBezTo>
                  <a:cubicBezTo>
                    <a:pt x="285273" y="433333"/>
                    <a:pt x="160861" y="460518"/>
                    <a:pt x="71320" y="542781"/>
                  </a:cubicBezTo>
                  <a:cubicBezTo>
                    <a:pt x="25724" y="584670"/>
                    <a:pt x="-9354" y="647961"/>
                    <a:pt x="2232" y="711606"/>
                  </a:cubicBezTo>
                  <a:cubicBezTo>
                    <a:pt x="15961" y="787031"/>
                    <a:pt x="92468" y="835224"/>
                    <a:pt x="163245" y="847424"/>
                  </a:cubicBezTo>
                  <a:cubicBezTo>
                    <a:pt x="229207" y="858790"/>
                    <a:pt x="296325" y="847304"/>
                    <a:pt x="362735" y="8368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6"/>
          <p:cNvGrpSpPr/>
          <p:nvPr/>
        </p:nvGrpSpPr>
        <p:grpSpPr>
          <a:xfrm>
            <a:off x="310225" y="638150"/>
            <a:ext cx="8579500" cy="4338475"/>
            <a:chOff x="310225" y="638150"/>
            <a:chExt cx="8579500" cy="4338475"/>
          </a:xfrm>
        </p:grpSpPr>
        <p:grpSp>
          <p:nvGrpSpPr>
            <p:cNvPr id="59" name="Google Shape;59;p6"/>
            <p:cNvGrpSpPr/>
            <p:nvPr/>
          </p:nvGrpSpPr>
          <p:grpSpPr>
            <a:xfrm>
              <a:off x="310225" y="638150"/>
              <a:ext cx="157500" cy="533425"/>
              <a:chOff x="5955725" y="2468550"/>
              <a:chExt cx="157500" cy="533425"/>
            </a:xfrm>
          </p:grpSpPr>
          <p:sp>
            <p:nvSpPr>
              <p:cNvPr id="60" name="Google Shape;60;p6"/>
              <p:cNvSpPr/>
              <p:nvPr/>
            </p:nvSpPr>
            <p:spPr>
              <a:xfrm>
                <a:off x="5955725" y="246855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1" name="Google Shape;61;p6"/>
              <p:cNvSpPr/>
              <p:nvPr/>
            </p:nvSpPr>
            <p:spPr>
              <a:xfrm>
                <a:off x="5988725" y="29104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62" name="Google Shape;62;p6"/>
            <p:cNvGrpSpPr/>
            <p:nvPr/>
          </p:nvGrpSpPr>
          <p:grpSpPr>
            <a:xfrm rot="10800000" flipH="1">
              <a:off x="8110825" y="4090131"/>
              <a:ext cx="778900" cy="886494"/>
              <a:chOff x="5334325" y="1974700"/>
              <a:chExt cx="778900" cy="886494"/>
            </a:xfrm>
          </p:grpSpPr>
          <p:sp>
            <p:nvSpPr>
              <p:cNvPr id="63" name="Google Shape;63;p6"/>
              <p:cNvSpPr/>
              <p:nvPr/>
            </p:nvSpPr>
            <p:spPr>
              <a:xfrm>
                <a:off x="5955725" y="2703694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64" name="Google Shape;64;p6"/>
              <p:cNvSpPr/>
              <p:nvPr/>
            </p:nvSpPr>
            <p:spPr>
              <a:xfrm>
                <a:off x="5334325" y="1974700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720000" y="861513"/>
            <a:ext cx="41607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720000" y="1465588"/>
            <a:ext cx="4160700" cy="2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sap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2"/>
          </p:nvPr>
        </p:nvSpPr>
        <p:spPr>
          <a:xfrm>
            <a:off x="5299375" y="817025"/>
            <a:ext cx="3562500" cy="378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9" name="Google Shape;69;p7"/>
          <p:cNvGrpSpPr/>
          <p:nvPr/>
        </p:nvGrpSpPr>
        <p:grpSpPr>
          <a:xfrm>
            <a:off x="-724968" y="-917765"/>
            <a:ext cx="10701168" cy="7913498"/>
            <a:chOff x="-724968" y="-917765"/>
            <a:chExt cx="10701168" cy="7913498"/>
          </a:xfrm>
        </p:grpSpPr>
        <p:sp>
          <p:nvSpPr>
            <p:cNvPr id="70" name="Google Shape;70;p7"/>
            <p:cNvSpPr/>
            <p:nvPr/>
          </p:nvSpPr>
          <p:spPr>
            <a:xfrm rot="5400000">
              <a:off x="5149364" y="921429"/>
              <a:ext cx="6666029" cy="2987642"/>
            </a:xfrm>
            <a:custGeom>
              <a:avLst/>
              <a:gdLst/>
              <a:ahLst/>
              <a:cxnLst/>
              <a:rect l="l" t="t" r="r" b="b"/>
              <a:pathLst>
                <a:path w="4458882" h="2008499" extrusionOk="0">
                  <a:moveTo>
                    <a:pt x="4236227" y="697421"/>
                  </a:moveTo>
                  <a:cubicBezTo>
                    <a:pt x="4235493" y="811029"/>
                    <a:pt x="4220067" y="926299"/>
                    <a:pt x="4261068" y="1034324"/>
                  </a:cubicBezTo>
                  <a:cubicBezTo>
                    <a:pt x="4280166" y="1084781"/>
                    <a:pt x="4311151" y="1129802"/>
                    <a:pt x="4334924" y="1178229"/>
                  </a:cubicBezTo>
                  <a:cubicBezTo>
                    <a:pt x="4416992" y="1345078"/>
                    <a:pt x="4406909" y="1553783"/>
                    <a:pt x="4309148" y="1711951"/>
                  </a:cubicBezTo>
                  <a:cubicBezTo>
                    <a:pt x="4156161" y="1959527"/>
                    <a:pt x="3878502" y="1993516"/>
                    <a:pt x="3612997" y="1950365"/>
                  </a:cubicBezTo>
                  <a:cubicBezTo>
                    <a:pt x="3173270" y="1878893"/>
                    <a:pt x="2766732" y="1703791"/>
                    <a:pt x="2316955" y="1691637"/>
                  </a:cubicBezTo>
                  <a:cubicBezTo>
                    <a:pt x="1854678" y="1679143"/>
                    <a:pt x="1394618" y="1749573"/>
                    <a:pt x="945789" y="1855568"/>
                  </a:cubicBezTo>
                  <a:cubicBezTo>
                    <a:pt x="707549" y="1911828"/>
                    <a:pt x="436214" y="1966158"/>
                    <a:pt x="197259" y="1886640"/>
                  </a:cubicBezTo>
                  <a:cubicBezTo>
                    <a:pt x="40520" y="1834473"/>
                    <a:pt x="-41890" y="1686556"/>
                    <a:pt x="21435" y="1528488"/>
                  </a:cubicBezTo>
                  <a:cubicBezTo>
                    <a:pt x="51211" y="1454158"/>
                    <a:pt x="103090" y="1391221"/>
                    <a:pt x="153233" y="1328798"/>
                  </a:cubicBezTo>
                  <a:cubicBezTo>
                    <a:pt x="271101" y="1182035"/>
                    <a:pt x="311895" y="1011306"/>
                    <a:pt x="294272" y="825980"/>
                  </a:cubicBezTo>
                  <a:cubicBezTo>
                    <a:pt x="286159" y="740652"/>
                    <a:pt x="263655" y="658523"/>
                    <a:pt x="252630" y="573736"/>
                  </a:cubicBezTo>
                  <a:cubicBezTo>
                    <a:pt x="235081" y="438840"/>
                    <a:pt x="224430" y="280933"/>
                    <a:pt x="310820" y="165602"/>
                  </a:cubicBezTo>
                  <a:cubicBezTo>
                    <a:pt x="351874" y="110791"/>
                    <a:pt x="411793" y="72248"/>
                    <a:pt x="475625" y="47453"/>
                  </a:cubicBezTo>
                  <a:cubicBezTo>
                    <a:pt x="623316" y="-9908"/>
                    <a:pt x="789524" y="-14983"/>
                    <a:pt x="940821" y="30692"/>
                  </a:cubicBezTo>
                  <a:cubicBezTo>
                    <a:pt x="1137813" y="90157"/>
                    <a:pt x="1285490" y="237621"/>
                    <a:pt x="1415746" y="390307"/>
                  </a:cubicBezTo>
                  <a:cubicBezTo>
                    <a:pt x="1447018" y="426967"/>
                    <a:pt x="1478029" y="463855"/>
                    <a:pt x="1510289" y="499654"/>
                  </a:cubicBezTo>
                  <a:cubicBezTo>
                    <a:pt x="1649358" y="653996"/>
                    <a:pt x="1811433" y="797647"/>
                    <a:pt x="2009660" y="859843"/>
                  </a:cubicBezTo>
                  <a:cubicBezTo>
                    <a:pt x="2148090" y="903274"/>
                    <a:pt x="2293223" y="922553"/>
                    <a:pt x="2432052" y="880076"/>
                  </a:cubicBezTo>
                  <a:cubicBezTo>
                    <a:pt x="2555489" y="842314"/>
                    <a:pt x="2673070" y="787864"/>
                    <a:pt x="2790171" y="733594"/>
                  </a:cubicBezTo>
                  <a:cubicBezTo>
                    <a:pt x="2920586" y="673174"/>
                    <a:pt x="3050935" y="612761"/>
                    <a:pt x="3181351" y="552341"/>
                  </a:cubicBezTo>
                  <a:cubicBezTo>
                    <a:pt x="3264087" y="514004"/>
                    <a:pt x="3346957" y="475614"/>
                    <a:pt x="3432832" y="445010"/>
                  </a:cubicBezTo>
                  <a:cubicBezTo>
                    <a:pt x="3560110" y="399662"/>
                    <a:pt x="3693797" y="371663"/>
                    <a:pt x="3828754" y="363977"/>
                  </a:cubicBezTo>
                  <a:cubicBezTo>
                    <a:pt x="3943143" y="357466"/>
                    <a:pt x="4078099" y="349573"/>
                    <a:pt x="4163974" y="439568"/>
                  </a:cubicBezTo>
                  <a:cubicBezTo>
                    <a:pt x="4230284" y="509016"/>
                    <a:pt x="4236828" y="606264"/>
                    <a:pt x="4236227" y="6974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-724968" y="4411418"/>
              <a:ext cx="4511451" cy="2584315"/>
            </a:xfrm>
            <a:custGeom>
              <a:avLst/>
              <a:gdLst/>
              <a:ahLst/>
              <a:cxnLst/>
              <a:rect l="l" t="t" r="r" b="b"/>
              <a:pathLst>
                <a:path w="2032185" h="1188191" extrusionOk="0">
                  <a:moveTo>
                    <a:pt x="851937" y="1032702"/>
                  </a:moveTo>
                  <a:cubicBezTo>
                    <a:pt x="709422" y="1028014"/>
                    <a:pt x="563661" y="1102951"/>
                    <a:pt x="426414" y="1123886"/>
                  </a:cubicBezTo>
                  <a:cubicBezTo>
                    <a:pt x="356258" y="1134583"/>
                    <a:pt x="275010" y="1135305"/>
                    <a:pt x="213328" y="1093155"/>
                  </a:cubicBezTo>
                  <a:cubicBezTo>
                    <a:pt x="138739" y="1042184"/>
                    <a:pt x="135239" y="947147"/>
                    <a:pt x="136635" y="864951"/>
                  </a:cubicBezTo>
                  <a:cubicBezTo>
                    <a:pt x="138184" y="773727"/>
                    <a:pt x="134739" y="685167"/>
                    <a:pt x="82031" y="607078"/>
                  </a:cubicBezTo>
                  <a:cubicBezTo>
                    <a:pt x="54840" y="566792"/>
                    <a:pt x="12443" y="533103"/>
                    <a:pt x="1932" y="483514"/>
                  </a:cubicBezTo>
                  <a:cubicBezTo>
                    <a:pt x="-4932" y="451127"/>
                    <a:pt x="7188" y="416957"/>
                    <a:pt x="27288" y="390654"/>
                  </a:cubicBezTo>
                  <a:cubicBezTo>
                    <a:pt x="56870" y="351937"/>
                    <a:pt x="100575" y="330167"/>
                    <a:pt x="136408" y="298421"/>
                  </a:cubicBezTo>
                  <a:cubicBezTo>
                    <a:pt x="171245" y="267557"/>
                    <a:pt x="188380" y="233080"/>
                    <a:pt x="203051" y="189308"/>
                  </a:cubicBezTo>
                  <a:cubicBezTo>
                    <a:pt x="223198" y="129215"/>
                    <a:pt x="258429" y="91807"/>
                    <a:pt x="317661" y="68435"/>
                  </a:cubicBezTo>
                  <a:cubicBezTo>
                    <a:pt x="412938" y="30846"/>
                    <a:pt x="493070" y="65076"/>
                    <a:pt x="583199" y="96374"/>
                  </a:cubicBezTo>
                  <a:cubicBezTo>
                    <a:pt x="747584" y="153462"/>
                    <a:pt x="906935" y="82031"/>
                    <a:pt x="1064328" y="35674"/>
                  </a:cubicBezTo>
                  <a:cubicBezTo>
                    <a:pt x="1176380" y="2673"/>
                    <a:pt x="1299183" y="-20299"/>
                    <a:pt x="1406894" y="26485"/>
                  </a:cubicBezTo>
                  <a:cubicBezTo>
                    <a:pt x="1462119" y="50458"/>
                    <a:pt x="1510132" y="92274"/>
                    <a:pt x="1542852" y="144781"/>
                  </a:cubicBezTo>
                  <a:cubicBezTo>
                    <a:pt x="1570231" y="188834"/>
                    <a:pt x="1598878" y="245781"/>
                    <a:pt x="1606624" y="296405"/>
                  </a:cubicBezTo>
                  <a:cubicBezTo>
                    <a:pt x="1614437" y="346915"/>
                    <a:pt x="1639011" y="393038"/>
                    <a:pt x="1680279" y="424169"/>
                  </a:cubicBezTo>
                  <a:cubicBezTo>
                    <a:pt x="1740045" y="469264"/>
                    <a:pt x="1846687" y="476302"/>
                    <a:pt x="1914867" y="502786"/>
                  </a:cubicBezTo>
                  <a:cubicBezTo>
                    <a:pt x="1988789" y="531493"/>
                    <a:pt x="2027253" y="593235"/>
                    <a:pt x="2016635" y="676987"/>
                  </a:cubicBezTo>
                  <a:cubicBezTo>
                    <a:pt x="2008822" y="739103"/>
                    <a:pt x="1935702" y="773433"/>
                    <a:pt x="1885752" y="799015"/>
                  </a:cubicBezTo>
                  <a:cubicBezTo>
                    <a:pt x="1801346" y="842260"/>
                    <a:pt x="1714469" y="879655"/>
                    <a:pt x="1632133" y="926747"/>
                  </a:cubicBezTo>
                  <a:cubicBezTo>
                    <a:pt x="1555874" y="970318"/>
                    <a:pt x="1487227" y="1026151"/>
                    <a:pt x="1417245" y="1078791"/>
                  </a:cubicBezTo>
                  <a:cubicBezTo>
                    <a:pt x="1347663" y="1131171"/>
                    <a:pt x="1255177" y="1167892"/>
                    <a:pt x="1166898" y="1150116"/>
                  </a:cubicBezTo>
                  <a:cubicBezTo>
                    <a:pt x="1091974" y="1135037"/>
                    <a:pt x="1033210" y="1083172"/>
                    <a:pt x="963562" y="1055379"/>
                  </a:cubicBezTo>
                  <a:cubicBezTo>
                    <a:pt x="926700" y="1040688"/>
                    <a:pt x="889439" y="1033937"/>
                    <a:pt x="851944" y="10327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425225" y="251425"/>
            <a:ext cx="6973075" cy="4723325"/>
            <a:chOff x="425225" y="251425"/>
            <a:chExt cx="6973075" cy="4723325"/>
          </a:xfrm>
        </p:grpSpPr>
        <p:sp>
          <p:nvSpPr>
            <p:cNvPr id="73" name="Google Shape;73;p7"/>
            <p:cNvSpPr/>
            <p:nvPr/>
          </p:nvSpPr>
          <p:spPr>
            <a:xfrm>
              <a:off x="667475" y="2514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425225" y="3429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7306800" y="4784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6972675" y="481725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2289725" y="1428750"/>
            <a:ext cx="4564800" cy="2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425367" y="-1480426"/>
            <a:ext cx="8293521" cy="9244022"/>
            <a:chOff x="425367" y="-1480426"/>
            <a:chExt cx="8293521" cy="9244022"/>
          </a:xfrm>
        </p:grpSpPr>
        <p:sp>
          <p:nvSpPr>
            <p:cNvPr id="80" name="Google Shape;80;p8"/>
            <p:cNvSpPr/>
            <p:nvPr/>
          </p:nvSpPr>
          <p:spPr>
            <a:xfrm rot="10800000" flipH="1">
              <a:off x="425367" y="4047873"/>
              <a:ext cx="8293521" cy="3715723"/>
            </a:xfrm>
            <a:custGeom>
              <a:avLst/>
              <a:gdLst/>
              <a:ahLst/>
              <a:cxnLst/>
              <a:rect l="l" t="t" r="r" b="b"/>
              <a:pathLst>
                <a:path w="4458882" h="2008499" extrusionOk="0">
                  <a:moveTo>
                    <a:pt x="4236227" y="697421"/>
                  </a:moveTo>
                  <a:cubicBezTo>
                    <a:pt x="4235493" y="811029"/>
                    <a:pt x="4220067" y="926299"/>
                    <a:pt x="4261068" y="1034324"/>
                  </a:cubicBezTo>
                  <a:cubicBezTo>
                    <a:pt x="4280166" y="1084781"/>
                    <a:pt x="4311151" y="1129802"/>
                    <a:pt x="4334924" y="1178229"/>
                  </a:cubicBezTo>
                  <a:cubicBezTo>
                    <a:pt x="4416992" y="1345078"/>
                    <a:pt x="4406909" y="1553783"/>
                    <a:pt x="4309148" y="1711951"/>
                  </a:cubicBezTo>
                  <a:cubicBezTo>
                    <a:pt x="4156161" y="1959527"/>
                    <a:pt x="3878502" y="1993516"/>
                    <a:pt x="3612997" y="1950365"/>
                  </a:cubicBezTo>
                  <a:cubicBezTo>
                    <a:pt x="3173270" y="1878893"/>
                    <a:pt x="2766732" y="1703791"/>
                    <a:pt x="2316955" y="1691637"/>
                  </a:cubicBezTo>
                  <a:cubicBezTo>
                    <a:pt x="1854678" y="1679143"/>
                    <a:pt x="1394618" y="1749573"/>
                    <a:pt x="945789" y="1855568"/>
                  </a:cubicBezTo>
                  <a:cubicBezTo>
                    <a:pt x="707549" y="1911828"/>
                    <a:pt x="436214" y="1966158"/>
                    <a:pt x="197259" y="1886640"/>
                  </a:cubicBezTo>
                  <a:cubicBezTo>
                    <a:pt x="40520" y="1834473"/>
                    <a:pt x="-41890" y="1686556"/>
                    <a:pt x="21435" y="1528488"/>
                  </a:cubicBezTo>
                  <a:cubicBezTo>
                    <a:pt x="51211" y="1454158"/>
                    <a:pt x="103090" y="1391221"/>
                    <a:pt x="153233" y="1328798"/>
                  </a:cubicBezTo>
                  <a:cubicBezTo>
                    <a:pt x="271101" y="1182035"/>
                    <a:pt x="311895" y="1011306"/>
                    <a:pt x="294272" y="825980"/>
                  </a:cubicBezTo>
                  <a:cubicBezTo>
                    <a:pt x="286159" y="740652"/>
                    <a:pt x="263655" y="658523"/>
                    <a:pt x="252630" y="573736"/>
                  </a:cubicBezTo>
                  <a:cubicBezTo>
                    <a:pt x="235081" y="438840"/>
                    <a:pt x="224430" y="280933"/>
                    <a:pt x="310820" y="165602"/>
                  </a:cubicBezTo>
                  <a:cubicBezTo>
                    <a:pt x="351874" y="110791"/>
                    <a:pt x="411793" y="72248"/>
                    <a:pt x="475625" y="47453"/>
                  </a:cubicBezTo>
                  <a:cubicBezTo>
                    <a:pt x="623316" y="-9908"/>
                    <a:pt x="789524" y="-14983"/>
                    <a:pt x="940821" y="30692"/>
                  </a:cubicBezTo>
                  <a:cubicBezTo>
                    <a:pt x="1137813" y="90157"/>
                    <a:pt x="1285490" y="237621"/>
                    <a:pt x="1415746" y="390307"/>
                  </a:cubicBezTo>
                  <a:cubicBezTo>
                    <a:pt x="1447018" y="426967"/>
                    <a:pt x="1478029" y="463855"/>
                    <a:pt x="1510289" y="499654"/>
                  </a:cubicBezTo>
                  <a:cubicBezTo>
                    <a:pt x="1649358" y="653996"/>
                    <a:pt x="1811433" y="797647"/>
                    <a:pt x="2009660" y="859843"/>
                  </a:cubicBezTo>
                  <a:cubicBezTo>
                    <a:pt x="2148090" y="903274"/>
                    <a:pt x="2293223" y="922553"/>
                    <a:pt x="2432052" y="880076"/>
                  </a:cubicBezTo>
                  <a:cubicBezTo>
                    <a:pt x="2555489" y="842314"/>
                    <a:pt x="2673070" y="787864"/>
                    <a:pt x="2790171" y="733594"/>
                  </a:cubicBezTo>
                  <a:cubicBezTo>
                    <a:pt x="2920586" y="673174"/>
                    <a:pt x="3050935" y="612761"/>
                    <a:pt x="3181351" y="552341"/>
                  </a:cubicBezTo>
                  <a:cubicBezTo>
                    <a:pt x="3264087" y="514004"/>
                    <a:pt x="3346957" y="475614"/>
                    <a:pt x="3432832" y="445010"/>
                  </a:cubicBezTo>
                  <a:cubicBezTo>
                    <a:pt x="3560110" y="399662"/>
                    <a:pt x="3693797" y="371663"/>
                    <a:pt x="3828754" y="363977"/>
                  </a:cubicBezTo>
                  <a:cubicBezTo>
                    <a:pt x="3943143" y="357466"/>
                    <a:pt x="4078099" y="349573"/>
                    <a:pt x="4163974" y="439568"/>
                  </a:cubicBezTo>
                  <a:cubicBezTo>
                    <a:pt x="4230284" y="509016"/>
                    <a:pt x="4236828" y="606264"/>
                    <a:pt x="4236227" y="6974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834275" y="-1480426"/>
              <a:ext cx="3536002" cy="2019925"/>
            </a:xfrm>
            <a:custGeom>
              <a:avLst/>
              <a:gdLst/>
              <a:ahLst/>
              <a:cxnLst/>
              <a:rect l="l" t="t" r="r" b="b"/>
              <a:pathLst>
                <a:path w="2032185" h="1188191" extrusionOk="0">
                  <a:moveTo>
                    <a:pt x="851937" y="1032702"/>
                  </a:moveTo>
                  <a:cubicBezTo>
                    <a:pt x="709422" y="1028014"/>
                    <a:pt x="563661" y="1102951"/>
                    <a:pt x="426414" y="1123886"/>
                  </a:cubicBezTo>
                  <a:cubicBezTo>
                    <a:pt x="356258" y="1134583"/>
                    <a:pt x="275010" y="1135305"/>
                    <a:pt x="213328" y="1093155"/>
                  </a:cubicBezTo>
                  <a:cubicBezTo>
                    <a:pt x="138739" y="1042184"/>
                    <a:pt x="135239" y="947147"/>
                    <a:pt x="136635" y="864951"/>
                  </a:cubicBezTo>
                  <a:cubicBezTo>
                    <a:pt x="138184" y="773727"/>
                    <a:pt x="134739" y="685167"/>
                    <a:pt x="82031" y="607078"/>
                  </a:cubicBezTo>
                  <a:cubicBezTo>
                    <a:pt x="54840" y="566792"/>
                    <a:pt x="12443" y="533103"/>
                    <a:pt x="1932" y="483514"/>
                  </a:cubicBezTo>
                  <a:cubicBezTo>
                    <a:pt x="-4932" y="451127"/>
                    <a:pt x="7188" y="416957"/>
                    <a:pt x="27288" y="390654"/>
                  </a:cubicBezTo>
                  <a:cubicBezTo>
                    <a:pt x="56870" y="351937"/>
                    <a:pt x="100575" y="330167"/>
                    <a:pt x="136408" y="298421"/>
                  </a:cubicBezTo>
                  <a:cubicBezTo>
                    <a:pt x="171245" y="267557"/>
                    <a:pt x="188380" y="233080"/>
                    <a:pt x="203051" y="189308"/>
                  </a:cubicBezTo>
                  <a:cubicBezTo>
                    <a:pt x="223198" y="129215"/>
                    <a:pt x="258429" y="91807"/>
                    <a:pt x="317661" y="68435"/>
                  </a:cubicBezTo>
                  <a:cubicBezTo>
                    <a:pt x="412938" y="30846"/>
                    <a:pt x="493070" y="65076"/>
                    <a:pt x="583199" y="96374"/>
                  </a:cubicBezTo>
                  <a:cubicBezTo>
                    <a:pt x="747584" y="153462"/>
                    <a:pt x="906935" y="82031"/>
                    <a:pt x="1064328" y="35674"/>
                  </a:cubicBezTo>
                  <a:cubicBezTo>
                    <a:pt x="1176380" y="2673"/>
                    <a:pt x="1299183" y="-20299"/>
                    <a:pt x="1406894" y="26485"/>
                  </a:cubicBezTo>
                  <a:cubicBezTo>
                    <a:pt x="1462119" y="50458"/>
                    <a:pt x="1510132" y="92274"/>
                    <a:pt x="1542852" y="144781"/>
                  </a:cubicBezTo>
                  <a:cubicBezTo>
                    <a:pt x="1570231" y="188834"/>
                    <a:pt x="1598878" y="245781"/>
                    <a:pt x="1606624" y="296405"/>
                  </a:cubicBezTo>
                  <a:cubicBezTo>
                    <a:pt x="1614437" y="346915"/>
                    <a:pt x="1639011" y="393038"/>
                    <a:pt x="1680279" y="424169"/>
                  </a:cubicBezTo>
                  <a:cubicBezTo>
                    <a:pt x="1740045" y="469264"/>
                    <a:pt x="1846687" y="476302"/>
                    <a:pt x="1914867" y="502786"/>
                  </a:cubicBezTo>
                  <a:cubicBezTo>
                    <a:pt x="1988789" y="531493"/>
                    <a:pt x="2027253" y="593235"/>
                    <a:pt x="2016635" y="676987"/>
                  </a:cubicBezTo>
                  <a:cubicBezTo>
                    <a:pt x="2008822" y="739103"/>
                    <a:pt x="1935702" y="773433"/>
                    <a:pt x="1885752" y="799015"/>
                  </a:cubicBezTo>
                  <a:cubicBezTo>
                    <a:pt x="1801346" y="842260"/>
                    <a:pt x="1714469" y="879655"/>
                    <a:pt x="1632133" y="926747"/>
                  </a:cubicBezTo>
                  <a:cubicBezTo>
                    <a:pt x="1555874" y="970318"/>
                    <a:pt x="1487227" y="1026151"/>
                    <a:pt x="1417245" y="1078791"/>
                  </a:cubicBezTo>
                  <a:cubicBezTo>
                    <a:pt x="1347663" y="1131171"/>
                    <a:pt x="1255177" y="1167892"/>
                    <a:pt x="1166898" y="1150116"/>
                  </a:cubicBezTo>
                  <a:cubicBezTo>
                    <a:pt x="1091974" y="1135037"/>
                    <a:pt x="1033210" y="1083172"/>
                    <a:pt x="963562" y="1055379"/>
                  </a:cubicBezTo>
                  <a:cubicBezTo>
                    <a:pt x="926700" y="1040688"/>
                    <a:pt x="889439" y="1033937"/>
                    <a:pt x="851944" y="10327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8"/>
          <p:cNvGrpSpPr/>
          <p:nvPr/>
        </p:nvGrpSpPr>
        <p:grpSpPr>
          <a:xfrm flipH="1">
            <a:off x="2631349" y="100892"/>
            <a:ext cx="671148" cy="275168"/>
            <a:chOff x="752199" y="1300680"/>
            <a:chExt cx="671148" cy="275168"/>
          </a:xfrm>
        </p:grpSpPr>
        <p:sp>
          <p:nvSpPr>
            <p:cNvPr id="83" name="Google Shape;83;p8"/>
            <p:cNvSpPr/>
            <p:nvPr/>
          </p:nvSpPr>
          <p:spPr>
            <a:xfrm>
              <a:off x="752199" y="1300680"/>
              <a:ext cx="671148" cy="275168"/>
            </a:xfrm>
            <a:custGeom>
              <a:avLst/>
              <a:gdLst/>
              <a:ahLst/>
              <a:cxnLst/>
              <a:rect l="l" t="t" r="r" b="b"/>
              <a:pathLst>
                <a:path w="674521" h="275168" extrusionOk="0">
                  <a:moveTo>
                    <a:pt x="137574" y="275168"/>
                  </a:moveTo>
                  <a:lnTo>
                    <a:pt x="661326" y="275168"/>
                  </a:lnTo>
                  <a:cubicBezTo>
                    <a:pt x="670535" y="275168"/>
                    <a:pt x="674521" y="263502"/>
                    <a:pt x="667236" y="257866"/>
                  </a:cubicBezTo>
                  <a:lnTo>
                    <a:pt x="595972" y="202762"/>
                  </a:lnTo>
                  <a:lnTo>
                    <a:pt x="595972" y="137581"/>
                  </a:lnTo>
                  <a:cubicBezTo>
                    <a:pt x="595972" y="61595"/>
                    <a:pt x="534376" y="0"/>
                    <a:pt x="458391" y="0"/>
                  </a:cubicBezTo>
                  <a:lnTo>
                    <a:pt x="137581" y="0"/>
                  </a:lnTo>
                  <a:cubicBezTo>
                    <a:pt x="61595" y="0"/>
                    <a:pt x="0" y="61595"/>
                    <a:pt x="0" y="137581"/>
                  </a:cubicBezTo>
                  <a:lnTo>
                    <a:pt x="0" y="137581"/>
                  </a:lnTo>
                  <a:cubicBezTo>
                    <a:pt x="0" y="213566"/>
                    <a:pt x="61595" y="275161"/>
                    <a:pt x="137581" y="27516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84;p8"/>
            <p:cNvGrpSpPr/>
            <p:nvPr/>
          </p:nvGrpSpPr>
          <p:grpSpPr>
            <a:xfrm>
              <a:off x="930600" y="1422720"/>
              <a:ext cx="253812" cy="31332"/>
              <a:chOff x="930600" y="1422720"/>
              <a:chExt cx="253812" cy="31332"/>
            </a:xfrm>
          </p:grpSpPr>
          <p:sp>
            <p:nvSpPr>
              <p:cNvPr id="85" name="Google Shape;85;p8"/>
              <p:cNvSpPr/>
              <p:nvPr/>
            </p:nvSpPr>
            <p:spPr>
              <a:xfrm>
                <a:off x="115308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20" y="31332"/>
                      <a:pt x="15666" y="31332"/>
                    </a:cubicBezTo>
                    <a:cubicBezTo>
                      <a:pt x="7012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8"/>
              <p:cNvSpPr/>
              <p:nvPr/>
            </p:nvSpPr>
            <p:spPr>
              <a:xfrm>
                <a:off x="104184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13" y="31332"/>
                      <a:pt x="15666" y="31332"/>
                    </a:cubicBezTo>
                    <a:cubicBezTo>
                      <a:pt x="7018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930600" y="1422720"/>
                <a:ext cx="31332" cy="31332"/>
              </a:xfrm>
              <a:custGeom>
                <a:avLst/>
                <a:gdLst/>
                <a:ahLst/>
                <a:cxnLst/>
                <a:rect l="l" t="t" r="r" b="b"/>
                <a:pathLst>
                  <a:path w="31332" h="31332" extrusionOk="0">
                    <a:moveTo>
                      <a:pt x="31332" y="15666"/>
                    </a:moveTo>
                    <a:cubicBezTo>
                      <a:pt x="31332" y="24320"/>
                      <a:pt x="24320" y="31332"/>
                      <a:pt x="15666" y="31332"/>
                    </a:cubicBezTo>
                    <a:cubicBezTo>
                      <a:pt x="7012" y="31332"/>
                      <a:pt x="0" y="24313"/>
                      <a:pt x="0" y="15666"/>
                    </a:cubicBezTo>
                    <a:cubicBezTo>
                      <a:pt x="0" y="7018"/>
                      <a:pt x="7012" y="0"/>
                      <a:pt x="15666" y="0"/>
                    </a:cubicBezTo>
                    <a:cubicBezTo>
                      <a:pt x="24320" y="0"/>
                      <a:pt x="31332" y="7012"/>
                      <a:pt x="31332" y="15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4728035" y="1408725"/>
            <a:ext cx="3698100" cy="3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2"/>
          </p:nvPr>
        </p:nvSpPr>
        <p:spPr>
          <a:xfrm>
            <a:off x="717865" y="1408725"/>
            <a:ext cx="3698100" cy="3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9"/>
          <p:cNvGrpSpPr/>
          <p:nvPr/>
        </p:nvGrpSpPr>
        <p:grpSpPr>
          <a:xfrm>
            <a:off x="-1650525" y="-1094780"/>
            <a:ext cx="9792422" cy="7171332"/>
            <a:chOff x="-1650525" y="-1094780"/>
            <a:chExt cx="9792422" cy="7171332"/>
          </a:xfrm>
        </p:grpSpPr>
        <p:sp>
          <p:nvSpPr>
            <p:cNvPr id="93" name="Google Shape;93;p9"/>
            <p:cNvSpPr/>
            <p:nvPr/>
          </p:nvSpPr>
          <p:spPr>
            <a:xfrm>
              <a:off x="2092587" y="4473467"/>
              <a:ext cx="3379353" cy="1603086"/>
            </a:xfrm>
            <a:custGeom>
              <a:avLst/>
              <a:gdLst/>
              <a:ahLst/>
              <a:cxnLst/>
              <a:rect l="l" t="t" r="r" b="b"/>
              <a:pathLst>
                <a:path w="1396427" h="737899" extrusionOk="0">
                  <a:moveTo>
                    <a:pt x="247558" y="69372"/>
                  </a:moveTo>
                  <a:cubicBezTo>
                    <a:pt x="174390" y="102374"/>
                    <a:pt x="105396" y="148684"/>
                    <a:pt x="57971" y="213437"/>
                  </a:cubicBezTo>
                  <a:cubicBezTo>
                    <a:pt x="10546" y="278191"/>
                    <a:pt x="-13059" y="363165"/>
                    <a:pt x="7401" y="440780"/>
                  </a:cubicBezTo>
                  <a:cubicBezTo>
                    <a:pt x="41771" y="571155"/>
                    <a:pt x="187318" y="643621"/>
                    <a:pt x="322021" y="649571"/>
                  </a:cubicBezTo>
                  <a:cubicBezTo>
                    <a:pt x="456717" y="655521"/>
                    <a:pt x="588207" y="612630"/>
                    <a:pt x="721668" y="593459"/>
                  </a:cubicBezTo>
                  <a:cubicBezTo>
                    <a:pt x="825907" y="578480"/>
                    <a:pt x="932223" y="578013"/>
                    <a:pt x="1036595" y="592076"/>
                  </a:cubicBezTo>
                  <a:cubicBezTo>
                    <a:pt x="1091760" y="599509"/>
                    <a:pt x="1147071" y="611008"/>
                    <a:pt x="1202576" y="606747"/>
                  </a:cubicBezTo>
                  <a:cubicBezTo>
                    <a:pt x="1258075" y="602487"/>
                    <a:pt x="1315516" y="579469"/>
                    <a:pt x="1345559" y="532611"/>
                  </a:cubicBezTo>
                  <a:cubicBezTo>
                    <a:pt x="1383368" y="473641"/>
                    <a:pt x="1366981" y="392400"/>
                    <a:pt x="1325212" y="336160"/>
                  </a:cubicBezTo>
                  <a:cubicBezTo>
                    <a:pt x="1283443" y="279920"/>
                    <a:pt x="1221267" y="243073"/>
                    <a:pt x="1160794" y="207714"/>
                  </a:cubicBezTo>
                  <a:cubicBezTo>
                    <a:pt x="870567" y="38034"/>
                    <a:pt x="583934" y="-82378"/>
                    <a:pt x="247565" y="69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650525" y="3984995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5069300" y="-1094780"/>
              <a:ext cx="3072597" cy="1539798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9"/>
          <p:cNvGrpSpPr/>
          <p:nvPr/>
        </p:nvGrpSpPr>
        <p:grpSpPr>
          <a:xfrm flipH="1">
            <a:off x="425225" y="251425"/>
            <a:ext cx="6973075" cy="4723325"/>
            <a:chOff x="425225" y="251425"/>
            <a:chExt cx="6973075" cy="4723325"/>
          </a:xfrm>
        </p:grpSpPr>
        <p:sp>
          <p:nvSpPr>
            <p:cNvPr id="97" name="Google Shape;97;p9"/>
            <p:cNvSpPr/>
            <p:nvPr/>
          </p:nvSpPr>
          <p:spPr>
            <a:xfrm>
              <a:off x="425225" y="3429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72675" y="481725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67475" y="2514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306800" y="4784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1101950" y="3820300"/>
            <a:ext cx="6940200" cy="7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 ExtraBold"/>
              <a:buNone/>
              <a:defRPr sz="30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uring.iimas.unam.mx/~ivanvladimir/slides/rpyaa/10_cnn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ctrTitle"/>
          </p:nvPr>
        </p:nvSpPr>
        <p:spPr>
          <a:xfrm>
            <a:off x="459918" y="571781"/>
            <a:ext cx="4353991" cy="4003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 err="1"/>
              <a:t>Automatsko</a:t>
            </a:r>
            <a:r>
              <a:rPr lang="en-US" sz="3600" dirty="0"/>
              <a:t> </a:t>
            </a:r>
            <a:r>
              <a:rPr lang="en-US" sz="3600" dirty="0" err="1"/>
              <a:t>opisivanje</a:t>
            </a:r>
            <a:r>
              <a:rPr lang="en-US" sz="3600" dirty="0"/>
              <a:t> </a:t>
            </a:r>
            <a:r>
              <a:rPr lang="en-US" sz="3600" dirty="0" err="1"/>
              <a:t>slika</a:t>
            </a:r>
            <a:r>
              <a:rPr lang="en-US" sz="3600" dirty="0"/>
              <a:t> </a:t>
            </a:r>
            <a:r>
              <a:rPr lang="en-US" sz="3600" dirty="0" err="1"/>
              <a:t>primenom</a:t>
            </a:r>
            <a:r>
              <a:rPr lang="en-US" sz="3600" dirty="0"/>
              <a:t> </a:t>
            </a:r>
            <a:r>
              <a:rPr lang="en-US" sz="3600" dirty="0" err="1"/>
              <a:t>dubokog</a:t>
            </a:r>
            <a:br>
              <a:rPr lang="en-US" sz="3600" dirty="0"/>
            </a:br>
            <a:r>
              <a:rPr lang="en-US" sz="3600" dirty="0" err="1"/>
              <a:t>učenja</a:t>
            </a:r>
            <a:r>
              <a:rPr lang="en-US" sz="3600" dirty="0"/>
              <a:t>: </a:t>
            </a:r>
            <a:r>
              <a:rPr lang="en-US" sz="3600" dirty="0" err="1"/>
              <a:t>Pristup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srpskom</a:t>
            </a:r>
            <a:r>
              <a:rPr lang="en-US" sz="3600" dirty="0"/>
              <a:t> </a:t>
            </a:r>
            <a:r>
              <a:rPr lang="en-US" sz="3600" dirty="0" err="1"/>
              <a:t>jeziku</a:t>
            </a:r>
            <a:r>
              <a:rPr lang="en-US" sz="3600" dirty="0"/>
              <a:t> </a:t>
            </a:r>
          </a:p>
        </p:txBody>
      </p:sp>
      <p:sp>
        <p:nvSpPr>
          <p:cNvPr id="267" name="Google Shape;267;p24"/>
          <p:cNvSpPr txBox="1"/>
          <p:nvPr/>
        </p:nvSpPr>
        <p:spPr>
          <a:xfrm>
            <a:off x="6474721" y="479930"/>
            <a:ext cx="2376040" cy="44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SV61/2020 Jelena </a:t>
            </a:r>
            <a:r>
              <a:rPr lang="en-US" dirty="0" err="1"/>
              <a:t>Miković</a:t>
            </a:r>
            <a:r>
              <a:rPr lang="en-US" sz="2000" dirty="0"/>
              <a:t> </a:t>
            </a:r>
            <a:br>
              <a:rPr lang="en-US" sz="2000" dirty="0"/>
            </a:br>
            <a:endParaRPr sz="190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6FA7C07F-3E42-3264-1DCE-3ABA05002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5926" y="921544"/>
            <a:ext cx="4157662" cy="41040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Generisanje</a:t>
            </a:r>
            <a:r>
              <a:rPr lang="en" dirty="0"/>
              <a:t> </a:t>
            </a:r>
            <a:r>
              <a:rPr lang="en" dirty="0" err="1"/>
              <a:t>opisa</a:t>
            </a:r>
            <a:r>
              <a:rPr lang="en" dirty="0"/>
              <a:t> </a:t>
            </a:r>
            <a:r>
              <a:rPr lang="en" dirty="0" err="1"/>
              <a:t>slika</a:t>
            </a:r>
          </a:p>
        </p:txBody>
      </p:sp>
      <p:sp>
        <p:nvSpPr>
          <p:cNvPr id="674" name="Google Shape;674;p30"/>
          <p:cNvSpPr txBox="1">
            <a:spLocks noGrp="1"/>
          </p:cNvSpPr>
          <p:nvPr>
            <p:ph type="subTitle" idx="3"/>
          </p:nvPr>
        </p:nvSpPr>
        <p:spPr>
          <a:xfrm>
            <a:off x="721510" y="1436600"/>
            <a:ext cx="3733447" cy="1285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b="1" dirty="0"/>
              <a:t>Problem 1:</a:t>
            </a:r>
            <a:r>
              <a:rPr lang="en" dirty="0"/>
              <a:t> </a:t>
            </a:r>
            <a:r>
              <a:rPr lang="en" dirty="0" err="1"/>
              <a:t>Ekstrakcija</a:t>
            </a:r>
            <a:r>
              <a:rPr lang="en" dirty="0"/>
              <a:t> </a:t>
            </a:r>
            <a:r>
              <a:rPr lang="en" dirty="0" err="1"/>
              <a:t>vizuelnih</a:t>
            </a:r>
            <a:r>
              <a:rPr lang="en" dirty="0"/>
              <a:t> </a:t>
            </a:r>
            <a:r>
              <a:rPr lang="en" dirty="0" err="1"/>
              <a:t>karakteristika</a:t>
            </a:r>
            <a:endParaRPr lang="sr-Latn-RS" dirty="0" err="1"/>
          </a:p>
        </p:txBody>
      </p:sp>
      <p:sp>
        <p:nvSpPr>
          <p:cNvPr id="675" name="Google Shape;675;p30"/>
          <p:cNvSpPr txBox="1">
            <a:spLocks noGrp="1"/>
          </p:cNvSpPr>
          <p:nvPr>
            <p:ph type="subTitle" idx="4"/>
          </p:nvPr>
        </p:nvSpPr>
        <p:spPr>
          <a:xfrm>
            <a:off x="4722178" y="3083300"/>
            <a:ext cx="3700318" cy="1203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b="1" dirty="0"/>
              <a:t>Problem 2:</a:t>
            </a:r>
            <a:r>
              <a:rPr lang="en" dirty="0"/>
              <a:t> </a:t>
            </a:r>
            <a:r>
              <a:rPr lang="en" dirty="0" err="1"/>
              <a:t>Generisanje</a:t>
            </a:r>
            <a:r>
              <a:rPr lang="en" dirty="0"/>
              <a:t> </a:t>
            </a:r>
            <a:r>
              <a:rPr lang="en" dirty="0" err="1"/>
              <a:t>tekstualnih</a:t>
            </a:r>
            <a:r>
              <a:rPr lang="en" dirty="0"/>
              <a:t> </a:t>
            </a:r>
            <a:r>
              <a:rPr lang="en" dirty="0" err="1"/>
              <a:t>opisa</a:t>
            </a:r>
            <a:endParaRPr lang="sr-Latn-RS" dirty="0" err="1"/>
          </a:p>
        </p:txBody>
      </p:sp>
      <p:sp>
        <p:nvSpPr>
          <p:cNvPr id="676" name="Google Shape;676;p30"/>
          <p:cNvSpPr/>
          <p:nvPr/>
        </p:nvSpPr>
        <p:spPr>
          <a:xfrm>
            <a:off x="4722175" y="1850900"/>
            <a:ext cx="839700" cy="733800"/>
          </a:xfrm>
          <a:prstGeom prst="wedgeRoundRectCallout">
            <a:avLst>
              <a:gd name="adj1" fmla="val -72633"/>
              <a:gd name="adj2" fmla="val 20758"/>
              <a:gd name="adj3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7" name="Google Shape;677;p30"/>
          <p:cNvSpPr/>
          <p:nvPr/>
        </p:nvSpPr>
        <p:spPr>
          <a:xfrm flipH="1">
            <a:off x="3620000" y="3392650"/>
            <a:ext cx="839700" cy="733800"/>
          </a:xfrm>
          <a:prstGeom prst="wedgeRoundRectCallout">
            <a:avLst>
              <a:gd name="adj1" fmla="val -72633"/>
              <a:gd name="adj2" fmla="val 20758"/>
              <a:gd name="adj3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4959794" y="20330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0"/>
          <p:cNvGrpSpPr/>
          <p:nvPr/>
        </p:nvGrpSpPr>
        <p:grpSpPr>
          <a:xfrm>
            <a:off x="3870254" y="3589918"/>
            <a:ext cx="339200" cy="339271"/>
            <a:chOff x="5049725" y="2027900"/>
            <a:chExt cx="481750" cy="481850"/>
          </a:xfrm>
        </p:grpSpPr>
        <p:sp>
          <p:nvSpPr>
            <p:cNvPr id="680" name="Google Shape;680;p30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" name="Google Shape;688;p30"/>
          <p:cNvGrpSpPr/>
          <p:nvPr/>
        </p:nvGrpSpPr>
        <p:grpSpPr>
          <a:xfrm>
            <a:off x="480199" y="3268737"/>
            <a:ext cx="1072626" cy="1436295"/>
            <a:chOff x="480199" y="3268737"/>
            <a:chExt cx="1072626" cy="1436295"/>
          </a:xfrm>
        </p:grpSpPr>
        <p:grpSp>
          <p:nvGrpSpPr>
            <p:cNvPr id="689" name="Google Shape;689;p30"/>
            <p:cNvGrpSpPr/>
            <p:nvPr/>
          </p:nvGrpSpPr>
          <p:grpSpPr>
            <a:xfrm>
              <a:off x="480199" y="3268737"/>
              <a:ext cx="1027585" cy="1436295"/>
              <a:chOff x="5465880" y="1559880"/>
              <a:chExt cx="690256" cy="964798"/>
            </a:xfrm>
          </p:grpSpPr>
          <p:grpSp>
            <p:nvGrpSpPr>
              <p:cNvPr id="690" name="Google Shape;690;p30"/>
              <p:cNvGrpSpPr/>
              <p:nvPr/>
            </p:nvGrpSpPr>
            <p:grpSpPr>
              <a:xfrm>
                <a:off x="5465880" y="1559880"/>
                <a:ext cx="690256" cy="758329"/>
                <a:chOff x="5465880" y="1559880"/>
                <a:chExt cx="690256" cy="758329"/>
              </a:xfrm>
            </p:grpSpPr>
            <p:sp>
              <p:nvSpPr>
                <p:cNvPr id="691" name="Google Shape;691;p30"/>
                <p:cNvSpPr/>
                <p:nvPr/>
              </p:nvSpPr>
              <p:spPr>
                <a:xfrm>
                  <a:off x="5790960" y="1559880"/>
                  <a:ext cx="182795" cy="71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64" h="717613" extrusionOk="0">
                      <a:moveTo>
                        <a:pt x="30265" y="716567"/>
                      </a:moveTo>
                      <a:cubicBezTo>
                        <a:pt x="29043" y="598952"/>
                        <a:pt x="-2001" y="482947"/>
                        <a:pt x="102" y="365353"/>
                      </a:cubicBezTo>
                      <a:cubicBezTo>
                        <a:pt x="2399" y="236921"/>
                        <a:pt x="45530" y="109563"/>
                        <a:pt x="121503" y="6920"/>
                      </a:cubicBezTo>
                      <a:cubicBezTo>
                        <a:pt x="124301" y="3141"/>
                        <a:pt x="128334" y="-1046"/>
                        <a:pt x="132808" y="236"/>
                      </a:cubicBezTo>
                      <a:cubicBezTo>
                        <a:pt x="135399" y="977"/>
                        <a:pt x="137149" y="3388"/>
                        <a:pt x="138564" y="5712"/>
                      </a:cubicBezTo>
                      <a:cubicBezTo>
                        <a:pt x="146604" y="18947"/>
                        <a:pt x="150337" y="34379"/>
                        <a:pt x="153115" y="49678"/>
                      </a:cubicBezTo>
                      <a:cubicBezTo>
                        <a:pt x="166283" y="122198"/>
                        <a:pt x="160200" y="198237"/>
                        <a:pt x="135673" y="267638"/>
                      </a:cubicBezTo>
                      <a:cubicBezTo>
                        <a:pt x="161141" y="280860"/>
                        <a:pt x="177816" y="308405"/>
                        <a:pt x="181889" y="337179"/>
                      </a:cubicBezTo>
                      <a:cubicBezTo>
                        <a:pt x="185963" y="365954"/>
                        <a:pt x="178457" y="395583"/>
                        <a:pt x="164781" y="421118"/>
                      </a:cubicBezTo>
                      <a:cubicBezTo>
                        <a:pt x="161462" y="427315"/>
                        <a:pt x="157642" y="434033"/>
                        <a:pt x="158918" y="440971"/>
                      </a:cubicBezTo>
                      <a:cubicBezTo>
                        <a:pt x="159833" y="445959"/>
                        <a:pt x="163238" y="450019"/>
                        <a:pt x="166036" y="454220"/>
                      </a:cubicBezTo>
                      <a:cubicBezTo>
                        <a:pt x="177923" y="472062"/>
                        <a:pt x="179852" y="495361"/>
                        <a:pt x="175171" y="516382"/>
                      </a:cubicBezTo>
                      <a:cubicBezTo>
                        <a:pt x="170497" y="537404"/>
                        <a:pt x="159826" y="556529"/>
                        <a:pt x="148080" y="574465"/>
                      </a:cubicBezTo>
                      <a:cubicBezTo>
                        <a:pt x="124141" y="611012"/>
                        <a:pt x="95099" y="644093"/>
                        <a:pt x="62098" y="67241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0"/>
                <p:cNvSpPr/>
                <p:nvPr/>
              </p:nvSpPr>
              <p:spPr>
                <a:xfrm>
                  <a:off x="5842440" y="1980000"/>
                  <a:ext cx="313696" cy="280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17" h="280070" extrusionOk="0">
                      <a:moveTo>
                        <a:pt x="1187" y="276254"/>
                      </a:moveTo>
                      <a:cubicBezTo>
                        <a:pt x="-3961" y="252722"/>
                        <a:pt x="8546" y="229250"/>
                        <a:pt x="21167" y="208843"/>
                      </a:cubicBezTo>
                      <a:cubicBezTo>
                        <a:pt x="52238" y="158593"/>
                        <a:pt x="87289" y="110140"/>
                        <a:pt x="131729" y="71650"/>
                      </a:cubicBezTo>
                      <a:cubicBezTo>
                        <a:pt x="176176" y="33166"/>
                        <a:pt x="230867" y="5013"/>
                        <a:pt x="289063" y="245"/>
                      </a:cubicBezTo>
                      <a:cubicBezTo>
                        <a:pt x="296141" y="-336"/>
                        <a:pt x="304108" y="-256"/>
                        <a:pt x="309203" y="4766"/>
                      </a:cubicBezTo>
                      <a:cubicBezTo>
                        <a:pt x="316956" y="12398"/>
                        <a:pt x="313029" y="25674"/>
                        <a:pt x="307680" y="35203"/>
                      </a:cubicBezTo>
                      <a:cubicBezTo>
                        <a:pt x="295293" y="57246"/>
                        <a:pt x="277758" y="76277"/>
                        <a:pt x="256930" y="90280"/>
                      </a:cubicBezTo>
                      <a:cubicBezTo>
                        <a:pt x="252122" y="93512"/>
                        <a:pt x="246860" y="96798"/>
                        <a:pt x="244502" y="102153"/>
                      </a:cubicBezTo>
                      <a:cubicBezTo>
                        <a:pt x="242693" y="106267"/>
                        <a:pt x="242900" y="110955"/>
                        <a:pt x="242713" y="115455"/>
                      </a:cubicBezTo>
                      <a:cubicBezTo>
                        <a:pt x="241244" y="150687"/>
                        <a:pt x="209405" y="181745"/>
                        <a:pt x="174721" y="181785"/>
                      </a:cubicBezTo>
                      <a:cubicBezTo>
                        <a:pt x="179495" y="201671"/>
                        <a:pt x="161459" y="219127"/>
                        <a:pt x="144764" y="230572"/>
                      </a:cubicBezTo>
                      <a:cubicBezTo>
                        <a:pt x="116872" y="249697"/>
                        <a:pt x="87216" y="266185"/>
                        <a:pt x="56325" y="279734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0"/>
                <p:cNvSpPr/>
                <p:nvPr/>
              </p:nvSpPr>
              <p:spPr>
                <a:xfrm>
                  <a:off x="5915520" y="2018880"/>
                  <a:ext cx="200258" cy="15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58" h="151250" extrusionOk="0">
                      <a:moveTo>
                        <a:pt x="4094" y="151250"/>
                      </a:moveTo>
                      <a:lnTo>
                        <a:pt x="0" y="148158"/>
                      </a:lnTo>
                      <a:cubicBezTo>
                        <a:pt x="50384" y="81541"/>
                        <a:pt x="120867" y="28928"/>
                        <a:pt x="198468" y="0"/>
                      </a:cubicBezTo>
                      <a:lnTo>
                        <a:pt x="200258" y="4808"/>
                      </a:lnTo>
                      <a:cubicBezTo>
                        <a:pt x="123551" y="33395"/>
                        <a:pt x="53889" y="85401"/>
                        <a:pt x="4087" y="1512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0"/>
                <p:cNvSpPr/>
                <p:nvPr/>
              </p:nvSpPr>
              <p:spPr>
                <a:xfrm>
                  <a:off x="5465880" y="1758240"/>
                  <a:ext cx="302856" cy="50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15" h="505522" extrusionOk="0">
                      <a:moveTo>
                        <a:pt x="207851" y="496472"/>
                      </a:moveTo>
                      <a:cubicBezTo>
                        <a:pt x="186042" y="455731"/>
                        <a:pt x="134537" y="414857"/>
                        <a:pt x="112834" y="388567"/>
                      </a:cubicBezTo>
                      <a:cubicBezTo>
                        <a:pt x="91138" y="362277"/>
                        <a:pt x="75312" y="321523"/>
                        <a:pt x="121636" y="312641"/>
                      </a:cubicBezTo>
                      <a:cubicBezTo>
                        <a:pt x="60428" y="300241"/>
                        <a:pt x="10171" y="249878"/>
                        <a:pt x="1170" y="191922"/>
                      </a:cubicBezTo>
                      <a:cubicBezTo>
                        <a:pt x="-667" y="180109"/>
                        <a:pt x="-840" y="167629"/>
                        <a:pt x="4362" y="156724"/>
                      </a:cubicBezTo>
                      <a:cubicBezTo>
                        <a:pt x="9564" y="145819"/>
                        <a:pt x="21203" y="136958"/>
                        <a:pt x="33950" y="137499"/>
                      </a:cubicBezTo>
                      <a:cubicBezTo>
                        <a:pt x="18859" y="104965"/>
                        <a:pt x="9978" y="69914"/>
                        <a:pt x="7861" y="34502"/>
                      </a:cubicBezTo>
                      <a:cubicBezTo>
                        <a:pt x="7233" y="24044"/>
                        <a:pt x="7827" y="12138"/>
                        <a:pt x="16241" y="5220"/>
                      </a:cubicBezTo>
                      <a:cubicBezTo>
                        <a:pt x="22912" y="-269"/>
                        <a:pt x="32829" y="-910"/>
                        <a:pt x="41496" y="920"/>
                      </a:cubicBezTo>
                      <a:cubicBezTo>
                        <a:pt x="52648" y="3277"/>
                        <a:pt x="62571" y="9106"/>
                        <a:pt x="71960" y="15210"/>
                      </a:cubicBezTo>
                      <a:cubicBezTo>
                        <a:pt x="153054" y="67910"/>
                        <a:pt x="211297" y="147569"/>
                        <a:pt x="246983" y="233678"/>
                      </a:cubicBezTo>
                      <a:cubicBezTo>
                        <a:pt x="282668" y="319787"/>
                        <a:pt x="297065" y="412413"/>
                        <a:pt x="302775" y="504612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0"/>
                <p:cNvSpPr/>
                <p:nvPr/>
              </p:nvSpPr>
              <p:spPr>
                <a:xfrm>
                  <a:off x="5539320" y="1830240"/>
                  <a:ext cx="185199" cy="3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99" h="354800" extrusionOk="0">
                      <a:moveTo>
                        <a:pt x="180345" y="354793"/>
                      </a:moveTo>
                      <a:cubicBezTo>
                        <a:pt x="137394" y="229119"/>
                        <a:pt x="76720" y="110743"/>
                        <a:pt x="0" y="2972"/>
                      </a:cubicBezTo>
                      <a:lnTo>
                        <a:pt x="4174" y="0"/>
                      </a:lnTo>
                      <a:cubicBezTo>
                        <a:pt x="81188" y="108179"/>
                        <a:pt x="142088" y="226995"/>
                        <a:pt x="185199" y="353137"/>
                      </a:cubicBezTo>
                      <a:lnTo>
                        <a:pt x="180351" y="3548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0"/>
                <p:cNvSpPr/>
                <p:nvPr/>
              </p:nvSpPr>
              <p:spPr>
                <a:xfrm>
                  <a:off x="5647560" y="1645720"/>
                  <a:ext cx="194899" cy="672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50" h="674174" extrusionOk="0">
                      <a:moveTo>
                        <a:pt x="150462" y="648213"/>
                      </a:moveTo>
                      <a:cubicBezTo>
                        <a:pt x="118717" y="623104"/>
                        <a:pt x="91398" y="590911"/>
                        <a:pt x="70544" y="554037"/>
                      </a:cubicBezTo>
                      <a:cubicBezTo>
                        <a:pt x="66744" y="547319"/>
                        <a:pt x="63111" y="540334"/>
                        <a:pt x="61315" y="532628"/>
                      </a:cubicBezTo>
                      <a:cubicBezTo>
                        <a:pt x="59512" y="524922"/>
                        <a:pt x="59726" y="516315"/>
                        <a:pt x="63299" y="509443"/>
                      </a:cubicBezTo>
                      <a:cubicBezTo>
                        <a:pt x="66871" y="502572"/>
                        <a:pt x="74264" y="497984"/>
                        <a:pt x="81141" y="499774"/>
                      </a:cubicBezTo>
                      <a:cubicBezTo>
                        <a:pt x="76721" y="490999"/>
                        <a:pt x="71699" y="482605"/>
                        <a:pt x="66143" y="474699"/>
                      </a:cubicBezTo>
                      <a:cubicBezTo>
                        <a:pt x="58277" y="463507"/>
                        <a:pt x="49276" y="453184"/>
                        <a:pt x="43119" y="440703"/>
                      </a:cubicBezTo>
                      <a:cubicBezTo>
                        <a:pt x="31933" y="418039"/>
                        <a:pt x="25756" y="386320"/>
                        <a:pt x="39559" y="363255"/>
                      </a:cubicBezTo>
                      <a:cubicBezTo>
                        <a:pt x="42892" y="357692"/>
                        <a:pt x="47413" y="352811"/>
                        <a:pt x="49128" y="346387"/>
                      </a:cubicBezTo>
                      <a:cubicBezTo>
                        <a:pt x="50845" y="339950"/>
                        <a:pt x="49456" y="333032"/>
                        <a:pt x="47980" y="326521"/>
                      </a:cubicBezTo>
                      <a:cubicBezTo>
                        <a:pt x="36815" y="277153"/>
                        <a:pt x="21202" y="229140"/>
                        <a:pt x="10805" y="179558"/>
                      </a:cubicBezTo>
                      <a:cubicBezTo>
                        <a:pt x="415" y="129976"/>
                        <a:pt x="-4647" y="77810"/>
                        <a:pt x="5590" y="28188"/>
                      </a:cubicBezTo>
                      <a:cubicBezTo>
                        <a:pt x="7092" y="20903"/>
                        <a:pt x="9029" y="13464"/>
                        <a:pt x="13276" y="7721"/>
                      </a:cubicBezTo>
                      <a:cubicBezTo>
                        <a:pt x="17523" y="1978"/>
                        <a:pt x="24655" y="-1655"/>
                        <a:pt x="30932" y="756"/>
                      </a:cubicBezTo>
                      <a:cubicBezTo>
                        <a:pt x="34371" y="2071"/>
                        <a:pt x="37122" y="4970"/>
                        <a:pt x="39726" y="7821"/>
                      </a:cubicBezTo>
                      <a:cubicBezTo>
                        <a:pt x="114804" y="90097"/>
                        <a:pt x="158616" y="203524"/>
                        <a:pt x="178763" y="319423"/>
                      </a:cubicBezTo>
                      <a:cubicBezTo>
                        <a:pt x="198903" y="435321"/>
                        <a:pt x="197006" y="554564"/>
                        <a:pt x="191738" y="672519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0"/>
                <p:cNvSpPr/>
                <p:nvPr/>
              </p:nvSpPr>
              <p:spPr>
                <a:xfrm>
                  <a:off x="5796000" y="1839960"/>
                  <a:ext cx="53622" cy="336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22" h="336670" extrusionOk="0">
                      <a:moveTo>
                        <a:pt x="48500" y="336670"/>
                      </a:moveTo>
                      <a:cubicBezTo>
                        <a:pt x="44093" y="250107"/>
                        <a:pt x="24748" y="100974"/>
                        <a:pt x="0" y="1229"/>
                      </a:cubicBezTo>
                      <a:lnTo>
                        <a:pt x="4975" y="0"/>
                      </a:lnTo>
                      <a:cubicBezTo>
                        <a:pt x="29796" y="100032"/>
                        <a:pt x="49195" y="249599"/>
                        <a:pt x="53622" y="336409"/>
                      </a:cubicBezTo>
                      <a:lnTo>
                        <a:pt x="48500" y="3366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0"/>
                <p:cNvSpPr/>
                <p:nvPr/>
              </p:nvSpPr>
              <p:spPr>
                <a:xfrm>
                  <a:off x="5727240" y="1980000"/>
                  <a:ext cx="239695" cy="283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34" h="289645" extrusionOk="0">
                      <a:moveTo>
                        <a:pt x="75996" y="282979"/>
                      </a:moveTo>
                      <a:cubicBezTo>
                        <a:pt x="53539" y="266913"/>
                        <a:pt x="32671" y="247815"/>
                        <a:pt x="18267" y="224042"/>
                      </a:cubicBezTo>
                      <a:cubicBezTo>
                        <a:pt x="3870" y="200270"/>
                        <a:pt x="-3609" y="171368"/>
                        <a:pt x="1720" y="143983"/>
                      </a:cubicBezTo>
                      <a:cubicBezTo>
                        <a:pt x="5533" y="124371"/>
                        <a:pt x="21025" y="103463"/>
                        <a:pt x="40397" y="106902"/>
                      </a:cubicBezTo>
                      <a:cubicBezTo>
                        <a:pt x="42173" y="107216"/>
                        <a:pt x="44010" y="107730"/>
                        <a:pt x="45740" y="107229"/>
                      </a:cubicBezTo>
                      <a:cubicBezTo>
                        <a:pt x="49112" y="106247"/>
                        <a:pt x="50320" y="102134"/>
                        <a:pt x="51122" y="98668"/>
                      </a:cubicBezTo>
                      <a:cubicBezTo>
                        <a:pt x="58794" y="65440"/>
                        <a:pt x="78260" y="35163"/>
                        <a:pt x="105118" y="14683"/>
                      </a:cubicBezTo>
                      <a:cubicBezTo>
                        <a:pt x="121912" y="1875"/>
                        <a:pt x="146686" y="-6666"/>
                        <a:pt x="162940" y="6856"/>
                      </a:cubicBezTo>
                      <a:cubicBezTo>
                        <a:pt x="196989" y="35190"/>
                        <a:pt x="181931" y="99162"/>
                        <a:pt x="179581" y="136885"/>
                      </a:cubicBezTo>
                      <a:cubicBezTo>
                        <a:pt x="187868" y="131616"/>
                        <a:pt x="215927" y="128978"/>
                        <a:pt x="223593" y="135148"/>
                      </a:cubicBezTo>
                      <a:cubicBezTo>
                        <a:pt x="231259" y="141312"/>
                        <a:pt x="236315" y="150661"/>
                        <a:pt x="238324" y="160383"/>
                      </a:cubicBezTo>
                      <a:cubicBezTo>
                        <a:pt x="246725" y="201071"/>
                        <a:pt x="215647" y="254626"/>
                        <a:pt x="179507" y="27701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0"/>
                <p:cNvSpPr/>
                <p:nvPr/>
              </p:nvSpPr>
              <p:spPr>
                <a:xfrm>
                  <a:off x="5912640" y="2108520"/>
                  <a:ext cx="55846" cy="134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6" h="135170" extrusionOk="0">
                      <a:moveTo>
                        <a:pt x="19158" y="134672"/>
                      </a:moveTo>
                      <a:lnTo>
                        <a:pt x="15238" y="131366"/>
                      </a:lnTo>
                      <a:cubicBezTo>
                        <a:pt x="36133" y="106572"/>
                        <a:pt x="48613" y="74960"/>
                        <a:pt x="50377" y="42346"/>
                      </a:cubicBezTo>
                      <a:cubicBezTo>
                        <a:pt x="50831" y="33992"/>
                        <a:pt x="50644" y="21966"/>
                        <a:pt x="43839" y="14093"/>
                      </a:cubicBezTo>
                      <a:cubicBezTo>
                        <a:pt x="39472" y="9038"/>
                        <a:pt x="32487" y="5899"/>
                        <a:pt x="24153" y="5258"/>
                      </a:cubicBezTo>
                      <a:cubicBezTo>
                        <a:pt x="16460" y="4690"/>
                        <a:pt x="8568" y="6146"/>
                        <a:pt x="941" y="7569"/>
                      </a:cubicBezTo>
                      <a:lnTo>
                        <a:pt x="0" y="2534"/>
                      </a:lnTo>
                      <a:cubicBezTo>
                        <a:pt x="7953" y="1044"/>
                        <a:pt x="16173" y="-491"/>
                        <a:pt x="24547" y="150"/>
                      </a:cubicBezTo>
                      <a:cubicBezTo>
                        <a:pt x="34230" y="891"/>
                        <a:pt x="42464" y="4657"/>
                        <a:pt x="47712" y="10740"/>
                      </a:cubicBezTo>
                      <a:cubicBezTo>
                        <a:pt x="55725" y="20022"/>
                        <a:pt x="55986" y="33385"/>
                        <a:pt x="55492" y="42633"/>
                      </a:cubicBezTo>
                      <a:cubicBezTo>
                        <a:pt x="53669" y="76349"/>
                        <a:pt x="40761" y="109036"/>
                        <a:pt x="19152" y="1346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0"/>
                <p:cNvSpPr/>
                <p:nvPr/>
              </p:nvSpPr>
              <p:spPr>
                <a:xfrm>
                  <a:off x="5772240" y="2084400"/>
                  <a:ext cx="82495" cy="7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89" h="73528" extrusionOk="0">
                      <a:moveTo>
                        <a:pt x="77729" y="72172"/>
                      </a:moveTo>
                      <a:cubicBezTo>
                        <a:pt x="69749" y="56720"/>
                        <a:pt x="60707" y="39198"/>
                        <a:pt x="47779" y="25883"/>
                      </a:cubicBezTo>
                      <a:cubicBezTo>
                        <a:pt x="33709" y="11392"/>
                        <a:pt x="16454" y="3893"/>
                        <a:pt x="448" y="5295"/>
                      </a:cubicBezTo>
                      <a:lnTo>
                        <a:pt x="0" y="187"/>
                      </a:lnTo>
                      <a:cubicBezTo>
                        <a:pt x="17576" y="-1356"/>
                        <a:pt x="36314" y="6711"/>
                        <a:pt x="51465" y="22303"/>
                      </a:cubicBezTo>
                      <a:cubicBezTo>
                        <a:pt x="64921" y="36166"/>
                        <a:pt x="74149" y="54042"/>
                        <a:pt x="82289" y="69815"/>
                      </a:cubicBezTo>
                      <a:lnTo>
                        <a:pt x="77735" y="72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>
                  <a:off x="5863320" y="2183400"/>
                  <a:ext cx="16920" cy="5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8" h="53201" extrusionOk="0">
                      <a:moveTo>
                        <a:pt x="11940" y="53201"/>
                      </a:moveTo>
                      <a:cubicBezTo>
                        <a:pt x="10464" y="35385"/>
                        <a:pt x="6444" y="18117"/>
                        <a:pt x="0" y="1890"/>
                      </a:cubicBezTo>
                      <a:lnTo>
                        <a:pt x="4768" y="0"/>
                      </a:lnTo>
                      <a:cubicBezTo>
                        <a:pt x="11399" y="16694"/>
                        <a:pt x="15533" y="34457"/>
                        <a:pt x="17048" y="52781"/>
                      </a:cubicBezTo>
                      <a:lnTo>
                        <a:pt x="11940" y="5320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0"/>
                <p:cNvSpPr/>
                <p:nvPr/>
              </p:nvSpPr>
              <p:spPr>
                <a:xfrm>
                  <a:off x="5866200" y="1823760"/>
                  <a:ext cx="61227" cy="77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74" h="77535" extrusionOk="0">
                      <a:moveTo>
                        <a:pt x="4648" y="77528"/>
                      </a:moveTo>
                      <a:lnTo>
                        <a:pt x="0" y="75378"/>
                      </a:lnTo>
                      <a:cubicBezTo>
                        <a:pt x="6671" y="60954"/>
                        <a:pt x="13562" y="46036"/>
                        <a:pt x="22811" y="32647"/>
                      </a:cubicBezTo>
                      <a:cubicBezTo>
                        <a:pt x="33335" y="17415"/>
                        <a:pt x="45469" y="6431"/>
                        <a:pt x="58857" y="0"/>
                      </a:cubicBezTo>
                      <a:lnTo>
                        <a:pt x="61074" y="4628"/>
                      </a:lnTo>
                      <a:cubicBezTo>
                        <a:pt x="48494" y="10664"/>
                        <a:pt x="37041" y="21075"/>
                        <a:pt x="27025" y="35566"/>
                      </a:cubicBezTo>
                      <a:cubicBezTo>
                        <a:pt x="18030" y="48594"/>
                        <a:pt x="11225" y="63305"/>
                        <a:pt x="4648" y="775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3" name="Google Shape;703;p30"/>
              <p:cNvSpPr/>
              <p:nvPr/>
            </p:nvSpPr>
            <p:spPr>
              <a:xfrm>
                <a:off x="5604120" y="2233080"/>
                <a:ext cx="428501" cy="287829"/>
              </a:xfrm>
              <a:custGeom>
                <a:avLst/>
                <a:gdLst/>
                <a:ahLst/>
                <a:cxnLst/>
                <a:rect l="l" t="t" r="r" b="b"/>
                <a:pathLst>
                  <a:path w="449870" h="287829" extrusionOk="0">
                    <a:moveTo>
                      <a:pt x="428484" y="0"/>
                    </a:moveTo>
                    <a:cubicBezTo>
                      <a:pt x="428484" y="0"/>
                      <a:pt x="439402" y="185600"/>
                      <a:pt x="353728" y="287829"/>
                    </a:cubicBezTo>
                    <a:lnTo>
                      <a:pt x="75207" y="287829"/>
                    </a:lnTo>
                    <a:cubicBezTo>
                      <a:pt x="-10468" y="185600"/>
                      <a:pt x="450" y="0"/>
                      <a:pt x="450" y="0"/>
                    </a:cubicBezTo>
                    <a:lnTo>
                      <a:pt x="4284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5623560" y="2517120"/>
                <a:ext cx="436521" cy="7558"/>
              </a:xfrm>
              <a:custGeom>
                <a:avLst/>
                <a:gdLst/>
                <a:ahLst/>
                <a:cxnLst/>
                <a:rect l="l" t="t" r="r" b="b"/>
                <a:pathLst>
                  <a:path w="436521" h="7693" extrusionOk="0">
                    <a:moveTo>
                      <a:pt x="0" y="0"/>
                    </a:moveTo>
                    <a:lnTo>
                      <a:pt x="436521" y="0"/>
                    </a:lnTo>
                    <a:lnTo>
                      <a:pt x="436521" y="7693"/>
                    </a:lnTo>
                    <a:lnTo>
                      <a:pt x="0" y="76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705" name="Google Shape;705;p30"/>
            <p:cNvSpPr/>
            <p:nvPr/>
          </p:nvSpPr>
          <p:spPr>
            <a:xfrm flipH="1">
              <a:off x="1395325" y="34976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Generisanje</a:t>
            </a:r>
            <a:r>
              <a:rPr lang="en" dirty="0"/>
              <a:t> </a:t>
            </a:r>
            <a:r>
              <a:rPr lang="en" dirty="0" err="1"/>
              <a:t>opisa</a:t>
            </a:r>
            <a:r>
              <a:rPr lang="en" dirty="0"/>
              <a:t> </a:t>
            </a:r>
            <a:r>
              <a:rPr lang="en" dirty="0" err="1"/>
              <a:t>slika</a:t>
            </a:r>
            <a:endParaRPr lang="en" dirty="0" err="1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674" name="Google Shape;674;p30"/>
          <p:cNvSpPr txBox="1">
            <a:spLocks noGrp="1"/>
          </p:cNvSpPr>
          <p:nvPr>
            <p:ph type="subTitle" idx="3"/>
          </p:nvPr>
        </p:nvSpPr>
        <p:spPr>
          <a:xfrm>
            <a:off x="721510" y="2008100"/>
            <a:ext cx="3733447" cy="564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b="1" dirty="0" err="1"/>
              <a:t>Rešenje</a:t>
            </a:r>
            <a:r>
              <a:rPr lang="en" b="1" dirty="0"/>
              <a:t> za Problem 1:</a:t>
            </a:r>
            <a:r>
              <a:rPr lang="en" dirty="0"/>
              <a:t> CNN</a:t>
            </a:r>
          </a:p>
        </p:txBody>
      </p:sp>
      <p:sp>
        <p:nvSpPr>
          <p:cNvPr id="675" name="Google Shape;675;p30"/>
          <p:cNvSpPr txBox="1">
            <a:spLocks noGrp="1"/>
          </p:cNvSpPr>
          <p:nvPr>
            <p:ph type="subTitle" idx="4"/>
          </p:nvPr>
        </p:nvSpPr>
        <p:spPr>
          <a:xfrm>
            <a:off x="4722178" y="3592292"/>
            <a:ext cx="3700318" cy="5601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b="1" dirty="0" err="1"/>
              <a:t>Rešenje</a:t>
            </a:r>
            <a:r>
              <a:rPr lang="en" b="1" dirty="0"/>
              <a:t> za Problem 2:</a:t>
            </a:r>
            <a:r>
              <a:rPr lang="en" dirty="0"/>
              <a:t> RNN</a:t>
            </a:r>
            <a:endParaRPr lang="sr-Latn-RS" dirty="0"/>
          </a:p>
        </p:txBody>
      </p:sp>
      <p:sp>
        <p:nvSpPr>
          <p:cNvPr id="676" name="Google Shape;676;p30"/>
          <p:cNvSpPr/>
          <p:nvPr/>
        </p:nvSpPr>
        <p:spPr>
          <a:xfrm>
            <a:off x="4722175" y="1850900"/>
            <a:ext cx="839700" cy="733800"/>
          </a:xfrm>
          <a:prstGeom prst="wedgeRoundRectCallout">
            <a:avLst>
              <a:gd name="adj1" fmla="val -72633"/>
              <a:gd name="adj2" fmla="val 20758"/>
              <a:gd name="adj3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7" name="Google Shape;677;p30"/>
          <p:cNvSpPr/>
          <p:nvPr/>
        </p:nvSpPr>
        <p:spPr>
          <a:xfrm flipH="1">
            <a:off x="3620000" y="3392650"/>
            <a:ext cx="839700" cy="733800"/>
          </a:xfrm>
          <a:prstGeom prst="wedgeRoundRectCallout">
            <a:avLst>
              <a:gd name="adj1" fmla="val -72633"/>
              <a:gd name="adj2" fmla="val 20758"/>
              <a:gd name="adj3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678" name="Google Shape;678;p30"/>
          <p:cNvSpPr/>
          <p:nvPr/>
        </p:nvSpPr>
        <p:spPr>
          <a:xfrm>
            <a:off x="4959794" y="20330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0"/>
          <p:cNvGrpSpPr/>
          <p:nvPr/>
        </p:nvGrpSpPr>
        <p:grpSpPr>
          <a:xfrm>
            <a:off x="3870254" y="3589918"/>
            <a:ext cx="339200" cy="339271"/>
            <a:chOff x="5049725" y="2027900"/>
            <a:chExt cx="481750" cy="481850"/>
          </a:xfrm>
        </p:grpSpPr>
        <p:sp>
          <p:nvSpPr>
            <p:cNvPr id="680" name="Google Shape;680;p30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" name="Google Shape;688;p30"/>
          <p:cNvGrpSpPr/>
          <p:nvPr/>
        </p:nvGrpSpPr>
        <p:grpSpPr>
          <a:xfrm>
            <a:off x="480199" y="3268737"/>
            <a:ext cx="1072626" cy="1436295"/>
            <a:chOff x="480199" y="3268737"/>
            <a:chExt cx="1072626" cy="1436295"/>
          </a:xfrm>
        </p:grpSpPr>
        <p:grpSp>
          <p:nvGrpSpPr>
            <p:cNvPr id="689" name="Google Shape;689;p30"/>
            <p:cNvGrpSpPr/>
            <p:nvPr/>
          </p:nvGrpSpPr>
          <p:grpSpPr>
            <a:xfrm>
              <a:off x="480199" y="3268737"/>
              <a:ext cx="1027585" cy="1436295"/>
              <a:chOff x="5465880" y="1559880"/>
              <a:chExt cx="690256" cy="964798"/>
            </a:xfrm>
          </p:grpSpPr>
          <p:grpSp>
            <p:nvGrpSpPr>
              <p:cNvPr id="690" name="Google Shape;690;p30"/>
              <p:cNvGrpSpPr/>
              <p:nvPr/>
            </p:nvGrpSpPr>
            <p:grpSpPr>
              <a:xfrm>
                <a:off x="5465880" y="1559880"/>
                <a:ext cx="690256" cy="758329"/>
                <a:chOff x="5465880" y="1559880"/>
                <a:chExt cx="690256" cy="758329"/>
              </a:xfrm>
            </p:grpSpPr>
            <p:sp>
              <p:nvSpPr>
                <p:cNvPr id="691" name="Google Shape;691;p30"/>
                <p:cNvSpPr/>
                <p:nvPr/>
              </p:nvSpPr>
              <p:spPr>
                <a:xfrm>
                  <a:off x="5790960" y="1559880"/>
                  <a:ext cx="182795" cy="71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64" h="717613" extrusionOk="0">
                      <a:moveTo>
                        <a:pt x="30265" y="716567"/>
                      </a:moveTo>
                      <a:cubicBezTo>
                        <a:pt x="29043" y="598952"/>
                        <a:pt x="-2001" y="482947"/>
                        <a:pt x="102" y="365353"/>
                      </a:cubicBezTo>
                      <a:cubicBezTo>
                        <a:pt x="2399" y="236921"/>
                        <a:pt x="45530" y="109563"/>
                        <a:pt x="121503" y="6920"/>
                      </a:cubicBezTo>
                      <a:cubicBezTo>
                        <a:pt x="124301" y="3141"/>
                        <a:pt x="128334" y="-1046"/>
                        <a:pt x="132808" y="236"/>
                      </a:cubicBezTo>
                      <a:cubicBezTo>
                        <a:pt x="135399" y="977"/>
                        <a:pt x="137149" y="3388"/>
                        <a:pt x="138564" y="5712"/>
                      </a:cubicBezTo>
                      <a:cubicBezTo>
                        <a:pt x="146604" y="18947"/>
                        <a:pt x="150337" y="34379"/>
                        <a:pt x="153115" y="49678"/>
                      </a:cubicBezTo>
                      <a:cubicBezTo>
                        <a:pt x="166283" y="122198"/>
                        <a:pt x="160200" y="198237"/>
                        <a:pt x="135673" y="267638"/>
                      </a:cubicBezTo>
                      <a:cubicBezTo>
                        <a:pt x="161141" y="280860"/>
                        <a:pt x="177816" y="308405"/>
                        <a:pt x="181889" y="337179"/>
                      </a:cubicBezTo>
                      <a:cubicBezTo>
                        <a:pt x="185963" y="365954"/>
                        <a:pt x="178457" y="395583"/>
                        <a:pt x="164781" y="421118"/>
                      </a:cubicBezTo>
                      <a:cubicBezTo>
                        <a:pt x="161462" y="427315"/>
                        <a:pt x="157642" y="434033"/>
                        <a:pt x="158918" y="440971"/>
                      </a:cubicBezTo>
                      <a:cubicBezTo>
                        <a:pt x="159833" y="445959"/>
                        <a:pt x="163238" y="450019"/>
                        <a:pt x="166036" y="454220"/>
                      </a:cubicBezTo>
                      <a:cubicBezTo>
                        <a:pt x="177923" y="472062"/>
                        <a:pt x="179852" y="495361"/>
                        <a:pt x="175171" y="516382"/>
                      </a:cubicBezTo>
                      <a:cubicBezTo>
                        <a:pt x="170497" y="537404"/>
                        <a:pt x="159826" y="556529"/>
                        <a:pt x="148080" y="574465"/>
                      </a:cubicBezTo>
                      <a:cubicBezTo>
                        <a:pt x="124141" y="611012"/>
                        <a:pt x="95099" y="644093"/>
                        <a:pt x="62098" y="672414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0"/>
                <p:cNvSpPr/>
                <p:nvPr/>
              </p:nvSpPr>
              <p:spPr>
                <a:xfrm>
                  <a:off x="5842440" y="1980000"/>
                  <a:ext cx="313696" cy="280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17" h="280070" extrusionOk="0">
                      <a:moveTo>
                        <a:pt x="1187" y="276254"/>
                      </a:moveTo>
                      <a:cubicBezTo>
                        <a:pt x="-3961" y="252722"/>
                        <a:pt x="8546" y="229250"/>
                        <a:pt x="21167" y="208843"/>
                      </a:cubicBezTo>
                      <a:cubicBezTo>
                        <a:pt x="52238" y="158593"/>
                        <a:pt x="87289" y="110140"/>
                        <a:pt x="131729" y="71650"/>
                      </a:cubicBezTo>
                      <a:cubicBezTo>
                        <a:pt x="176176" y="33166"/>
                        <a:pt x="230867" y="5013"/>
                        <a:pt x="289063" y="245"/>
                      </a:cubicBezTo>
                      <a:cubicBezTo>
                        <a:pt x="296141" y="-336"/>
                        <a:pt x="304108" y="-256"/>
                        <a:pt x="309203" y="4766"/>
                      </a:cubicBezTo>
                      <a:cubicBezTo>
                        <a:pt x="316956" y="12398"/>
                        <a:pt x="313029" y="25674"/>
                        <a:pt x="307680" y="35203"/>
                      </a:cubicBezTo>
                      <a:cubicBezTo>
                        <a:pt x="295293" y="57246"/>
                        <a:pt x="277758" y="76277"/>
                        <a:pt x="256930" y="90280"/>
                      </a:cubicBezTo>
                      <a:cubicBezTo>
                        <a:pt x="252122" y="93512"/>
                        <a:pt x="246860" y="96798"/>
                        <a:pt x="244502" y="102153"/>
                      </a:cubicBezTo>
                      <a:cubicBezTo>
                        <a:pt x="242693" y="106267"/>
                        <a:pt x="242900" y="110955"/>
                        <a:pt x="242713" y="115455"/>
                      </a:cubicBezTo>
                      <a:cubicBezTo>
                        <a:pt x="241244" y="150687"/>
                        <a:pt x="209405" y="181745"/>
                        <a:pt x="174721" y="181785"/>
                      </a:cubicBezTo>
                      <a:cubicBezTo>
                        <a:pt x="179495" y="201671"/>
                        <a:pt x="161459" y="219127"/>
                        <a:pt x="144764" y="230572"/>
                      </a:cubicBezTo>
                      <a:cubicBezTo>
                        <a:pt x="116872" y="249697"/>
                        <a:pt x="87216" y="266185"/>
                        <a:pt x="56325" y="279734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0"/>
                <p:cNvSpPr/>
                <p:nvPr/>
              </p:nvSpPr>
              <p:spPr>
                <a:xfrm>
                  <a:off x="5915520" y="2018880"/>
                  <a:ext cx="200258" cy="15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58" h="151250" extrusionOk="0">
                      <a:moveTo>
                        <a:pt x="4094" y="151250"/>
                      </a:moveTo>
                      <a:lnTo>
                        <a:pt x="0" y="148158"/>
                      </a:lnTo>
                      <a:cubicBezTo>
                        <a:pt x="50384" y="81541"/>
                        <a:pt x="120867" y="28928"/>
                        <a:pt x="198468" y="0"/>
                      </a:cubicBezTo>
                      <a:lnTo>
                        <a:pt x="200258" y="4808"/>
                      </a:lnTo>
                      <a:cubicBezTo>
                        <a:pt x="123551" y="33395"/>
                        <a:pt x="53889" y="85401"/>
                        <a:pt x="4087" y="15125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0"/>
                <p:cNvSpPr/>
                <p:nvPr/>
              </p:nvSpPr>
              <p:spPr>
                <a:xfrm>
                  <a:off x="5465880" y="1758240"/>
                  <a:ext cx="302856" cy="504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15" h="505522" extrusionOk="0">
                      <a:moveTo>
                        <a:pt x="207851" y="496472"/>
                      </a:moveTo>
                      <a:cubicBezTo>
                        <a:pt x="186042" y="455731"/>
                        <a:pt x="134537" y="414857"/>
                        <a:pt x="112834" y="388567"/>
                      </a:cubicBezTo>
                      <a:cubicBezTo>
                        <a:pt x="91138" y="362277"/>
                        <a:pt x="75312" y="321523"/>
                        <a:pt x="121636" y="312641"/>
                      </a:cubicBezTo>
                      <a:cubicBezTo>
                        <a:pt x="60428" y="300241"/>
                        <a:pt x="10171" y="249878"/>
                        <a:pt x="1170" y="191922"/>
                      </a:cubicBezTo>
                      <a:cubicBezTo>
                        <a:pt x="-667" y="180109"/>
                        <a:pt x="-840" y="167629"/>
                        <a:pt x="4362" y="156724"/>
                      </a:cubicBezTo>
                      <a:cubicBezTo>
                        <a:pt x="9564" y="145819"/>
                        <a:pt x="21203" y="136958"/>
                        <a:pt x="33950" y="137499"/>
                      </a:cubicBezTo>
                      <a:cubicBezTo>
                        <a:pt x="18859" y="104965"/>
                        <a:pt x="9978" y="69914"/>
                        <a:pt x="7861" y="34502"/>
                      </a:cubicBezTo>
                      <a:cubicBezTo>
                        <a:pt x="7233" y="24044"/>
                        <a:pt x="7827" y="12138"/>
                        <a:pt x="16241" y="5220"/>
                      </a:cubicBezTo>
                      <a:cubicBezTo>
                        <a:pt x="22912" y="-269"/>
                        <a:pt x="32829" y="-910"/>
                        <a:pt x="41496" y="920"/>
                      </a:cubicBezTo>
                      <a:cubicBezTo>
                        <a:pt x="52648" y="3277"/>
                        <a:pt x="62571" y="9106"/>
                        <a:pt x="71960" y="15210"/>
                      </a:cubicBezTo>
                      <a:cubicBezTo>
                        <a:pt x="153054" y="67910"/>
                        <a:pt x="211297" y="147569"/>
                        <a:pt x="246983" y="233678"/>
                      </a:cubicBezTo>
                      <a:cubicBezTo>
                        <a:pt x="282668" y="319787"/>
                        <a:pt x="297065" y="412413"/>
                        <a:pt x="302775" y="504612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0"/>
                <p:cNvSpPr/>
                <p:nvPr/>
              </p:nvSpPr>
              <p:spPr>
                <a:xfrm>
                  <a:off x="5539320" y="1830240"/>
                  <a:ext cx="185199" cy="3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99" h="354800" extrusionOk="0">
                      <a:moveTo>
                        <a:pt x="180345" y="354793"/>
                      </a:moveTo>
                      <a:cubicBezTo>
                        <a:pt x="137394" y="229119"/>
                        <a:pt x="76720" y="110743"/>
                        <a:pt x="0" y="2972"/>
                      </a:cubicBezTo>
                      <a:lnTo>
                        <a:pt x="4174" y="0"/>
                      </a:lnTo>
                      <a:cubicBezTo>
                        <a:pt x="81188" y="108179"/>
                        <a:pt x="142088" y="226995"/>
                        <a:pt x="185199" y="353137"/>
                      </a:cubicBezTo>
                      <a:lnTo>
                        <a:pt x="180351" y="35480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0"/>
                <p:cNvSpPr/>
                <p:nvPr/>
              </p:nvSpPr>
              <p:spPr>
                <a:xfrm>
                  <a:off x="5647560" y="1645720"/>
                  <a:ext cx="194899" cy="672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50" h="674174" extrusionOk="0">
                      <a:moveTo>
                        <a:pt x="150462" y="648213"/>
                      </a:moveTo>
                      <a:cubicBezTo>
                        <a:pt x="118717" y="623104"/>
                        <a:pt x="91398" y="590911"/>
                        <a:pt x="70544" y="554037"/>
                      </a:cubicBezTo>
                      <a:cubicBezTo>
                        <a:pt x="66744" y="547319"/>
                        <a:pt x="63111" y="540334"/>
                        <a:pt x="61315" y="532628"/>
                      </a:cubicBezTo>
                      <a:cubicBezTo>
                        <a:pt x="59512" y="524922"/>
                        <a:pt x="59726" y="516315"/>
                        <a:pt x="63299" y="509443"/>
                      </a:cubicBezTo>
                      <a:cubicBezTo>
                        <a:pt x="66871" y="502572"/>
                        <a:pt x="74264" y="497984"/>
                        <a:pt x="81141" y="499774"/>
                      </a:cubicBezTo>
                      <a:cubicBezTo>
                        <a:pt x="76721" y="490999"/>
                        <a:pt x="71699" y="482605"/>
                        <a:pt x="66143" y="474699"/>
                      </a:cubicBezTo>
                      <a:cubicBezTo>
                        <a:pt x="58277" y="463507"/>
                        <a:pt x="49276" y="453184"/>
                        <a:pt x="43119" y="440703"/>
                      </a:cubicBezTo>
                      <a:cubicBezTo>
                        <a:pt x="31933" y="418039"/>
                        <a:pt x="25756" y="386320"/>
                        <a:pt x="39559" y="363255"/>
                      </a:cubicBezTo>
                      <a:cubicBezTo>
                        <a:pt x="42892" y="357692"/>
                        <a:pt x="47413" y="352811"/>
                        <a:pt x="49128" y="346387"/>
                      </a:cubicBezTo>
                      <a:cubicBezTo>
                        <a:pt x="50845" y="339950"/>
                        <a:pt x="49456" y="333032"/>
                        <a:pt x="47980" y="326521"/>
                      </a:cubicBezTo>
                      <a:cubicBezTo>
                        <a:pt x="36815" y="277153"/>
                        <a:pt x="21202" y="229140"/>
                        <a:pt x="10805" y="179558"/>
                      </a:cubicBezTo>
                      <a:cubicBezTo>
                        <a:pt x="415" y="129976"/>
                        <a:pt x="-4647" y="77810"/>
                        <a:pt x="5590" y="28188"/>
                      </a:cubicBezTo>
                      <a:cubicBezTo>
                        <a:pt x="7092" y="20903"/>
                        <a:pt x="9029" y="13464"/>
                        <a:pt x="13276" y="7721"/>
                      </a:cubicBezTo>
                      <a:cubicBezTo>
                        <a:pt x="17523" y="1978"/>
                        <a:pt x="24655" y="-1655"/>
                        <a:pt x="30932" y="756"/>
                      </a:cubicBezTo>
                      <a:cubicBezTo>
                        <a:pt x="34371" y="2071"/>
                        <a:pt x="37122" y="4970"/>
                        <a:pt x="39726" y="7821"/>
                      </a:cubicBezTo>
                      <a:cubicBezTo>
                        <a:pt x="114804" y="90097"/>
                        <a:pt x="158616" y="203524"/>
                        <a:pt x="178763" y="319423"/>
                      </a:cubicBezTo>
                      <a:cubicBezTo>
                        <a:pt x="198903" y="435321"/>
                        <a:pt x="197006" y="554564"/>
                        <a:pt x="191738" y="672519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0"/>
                <p:cNvSpPr/>
                <p:nvPr/>
              </p:nvSpPr>
              <p:spPr>
                <a:xfrm>
                  <a:off x="5796000" y="1839960"/>
                  <a:ext cx="53622" cy="336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22" h="336670" extrusionOk="0">
                      <a:moveTo>
                        <a:pt x="48500" y="336670"/>
                      </a:moveTo>
                      <a:cubicBezTo>
                        <a:pt x="44093" y="250107"/>
                        <a:pt x="24748" y="100974"/>
                        <a:pt x="0" y="1229"/>
                      </a:cubicBezTo>
                      <a:lnTo>
                        <a:pt x="4975" y="0"/>
                      </a:lnTo>
                      <a:cubicBezTo>
                        <a:pt x="29796" y="100032"/>
                        <a:pt x="49195" y="249599"/>
                        <a:pt x="53622" y="336409"/>
                      </a:cubicBezTo>
                      <a:lnTo>
                        <a:pt x="48500" y="3366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0"/>
                <p:cNvSpPr/>
                <p:nvPr/>
              </p:nvSpPr>
              <p:spPr>
                <a:xfrm>
                  <a:off x="5727240" y="1980000"/>
                  <a:ext cx="239695" cy="283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34" h="289645" extrusionOk="0">
                      <a:moveTo>
                        <a:pt x="75996" y="282979"/>
                      </a:moveTo>
                      <a:cubicBezTo>
                        <a:pt x="53539" y="266913"/>
                        <a:pt x="32671" y="247815"/>
                        <a:pt x="18267" y="224042"/>
                      </a:cubicBezTo>
                      <a:cubicBezTo>
                        <a:pt x="3870" y="200270"/>
                        <a:pt x="-3609" y="171368"/>
                        <a:pt x="1720" y="143983"/>
                      </a:cubicBezTo>
                      <a:cubicBezTo>
                        <a:pt x="5533" y="124371"/>
                        <a:pt x="21025" y="103463"/>
                        <a:pt x="40397" y="106902"/>
                      </a:cubicBezTo>
                      <a:cubicBezTo>
                        <a:pt x="42173" y="107216"/>
                        <a:pt x="44010" y="107730"/>
                        <a:pt x="45740" y="107229"/>
                      </a:cubicBezTo>
                      <a:cubicBezTo>
                        <a:pt x="49112" y="106247"/>
                        <a:pt x="50320" y="102134"/>
                        <a:pt x="51122" y="98668"/>
                      </a:cubicBezTo>
                      <a:cubicBezTo>
                        <a:pt x="58794" y="65440"/>
                        <a:pt x="78260" y="35163"/>
                        <a:pt x="105118" y="14683"/>
                      </a:cubicBezTo>
                      <a:cubicBezTo>
                        <a:pt x="121912" y="1875"/>
                        <a:pt x="146686" y="-6666"/>
                        <a:pt x="162940" y="6856"/>
                      </a:cubicBezTo>
                      <a:cubicBezTo>
                        <a:pt x="196989" y="35190"/>
                        <a:pt x="181931" y="99162"/>
                        <a:pt x="179581" y="136885"/>
                      </a:cubicBezTo>
                      <a:cubicBezTo>
                        <a:pt x="187868" y="131616"/>
                        <a:pt x="215927" y="128978"/>
                        <a:pt x="223593" y="135148"/>
                      </a:cubicBezTo>
                      <a:cubicBezTo>
                        <a:pt x="231259" y="141312"/>
                        <a:pt x="236315" y="150661"/>
                        <a:pt x="238324" y="160383"/>
                      </a:cubicBezTo>
                      <a:cubicBezTo>
                        <a:pt x="246725" y="201071"/>
                        <a:pt x="215647" y="254626"/>
                        <a:pt x="179507" y="27701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0"/>
                <p:cNvSpPr/>
                <p:nvPr/>
              </p:nvSpPr>
              <p:spPr>
                <a:xfrm>
                  <a:off x="5912640" y="2108520"/>
                  <a:ext cx="55846" cy="134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86" h="135170" extrusionOk="0">
                      <a:moveTo>
                        <a:pt x="19158" y="134672"/>
                      </a:moveTo>
                      <a:lnTo>
                        <a:pt x="15238" y="131366"/>
                      </a:lnTo>
                      <a:cubicBezTo>
                        <a:pt x="36133" y="106572"/>
                        <a:pt x="48613" y="74960"/>
                        <a:pt x="50377" y="42346"/>
                      </a:cubicBezTo>
                      <a:cubicBezTo>
                        <a:pt x="50831" y="33992"/>
                        <a:pt x="50644" y="21966"/>
                        <a:pt x="43839" y="14093"/>
                      </a:cubicBezTo>
                      <a:cubicBezTo>
                        <a:pt x="39472" y="9038"/>
                        <a:pt x="32487" y="5899"/>
                        <a:pt x="24153" y="5258"/>
                      </a:cubicBezTo>
                      <a:cubicBezTo>
                        <a:pt x="16460" y="4690"/>
                        <a:pt x="8568" y="6146"/>
                        <a:pt x="941" y="7569"/>
                      </a:cubicBezTo>
                      <a:lnTo>
                        <a:pt x="0" y="2534"/>
                      </a:lnTo>
                      <a:cubicBezTo>
                        <a:pt x="7953" y="1044"/>
                        <a:pt x="16173" y="-491"/>
                        <a:pt x="24547" y="150"/>
                      </a:cubicBezTo>
                      <a:cubicBezTo>
                        <a:pt x="34230" y="891"/>
                        <a:pt x="42464" y="4657"/>
                        <a:pt x="47712" y="10740"/>
                      </a:cubicBezTo>
                      <a:cubicBezTo>
                        <a:pt x="55725" y="20022"/>
                        <a:pt x="55986" y="33385"/>
                        <a:pt x="55492" y="42633"/>
                      </a:cubicBezTo>
                      <a:cubicBezTo>
                        <a:pt x="53669" y="76349"/>
                        <a:pt x="40761" y="109036"/>
                        <a:pt x="19152" y="1346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0"/>
                <p:cNvSpPr/>
                <p:nvPr/>
              </p:nvSpPr>
              <p:spPr>
                <a:xfrm>
                  <a:off x="5772240" y="2084400"/>
                  <a:ext cx="82495" cy="72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89" h="73528" extrusionOk="0">
                      <a:moveTo>
                        <a:pt x="77729" y="72172"/>
                      </a:moveTo>
                      <a:cubicBezTo>
                        <a:pt x="69749" y="56720"/>
                        <a:pt x="60707" y="39198"/>
                        <a:pt x="47779" y="25883"/>
                      </a:cubicBezTo>
                      <a:cubicBezTo>
                        <a:pt x="33709" y="11392"/>
                        <a:pt x="16454" y="3893"/>
                        <a:pt x="448" y="5295"/>
                      </a:cubicBezTo>
                      <a:lnTo>
                        <a:pt x="0" y="187"/>
                      </a:lnTo>
                      <a:cubicBezTo>
                        <a:pt x="17576" y="-1356"/>
                        <a:pt x="36314" y="6711"/>
                        <a:pt x="51465" y="22303"/>
                      </a:cubicBezTo>
                      <a:cubicBezTo>
                        <a:pt x="64921" y="36166"/>
                        <a:pt x="74149" y="54042"/>
                        <a:pt x="82289" y="69815"/>
                      </a:cubicBezTo>
                      <a:lnTo>
                        <a:pt x="77735" y="721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>
                  <a:off x="5863320" y="2183400"/>
                  <a:ext cx="16920" cy="53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8" h="53201" extrusionOk="0">
                      <a:moveTo>
                        <a:pt x="11940" y="53201"/>
                      </a:moveTo>
                      <a:cubicBezTo>
                        <a:pt x="10464" y="35385"/>
                        <a:pt x="6444" y="18117"/>
                        <a:pt x="0" y="1890"/>
                      </a:cubicBezTo>
                      <a:lnTo>
                        <a:pt x="4768" y="0"/>
                      </a:lnTo>
                      <a:cubicBezTo>
                        <a:pt x="11399" y="16694"/>
                        <a:pt x="15533" y="34457"/>
                        <a:pt x="17048" y="52781"/>
                      </a:cubicBezTo>
                      <a:lnTo>
                        <a:pt x="11940" y="5320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0"/>
                <p:cNvSpPr/>
                <p:nvPr/>
              </p:nvSpPr>
              <p:spPr>
                <a:xfrm>
                  <a:off x="5866200" y="1823760"/>
                  <a:ext cx="61227" cy="77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74" h="77535" extrusionOk="0">
                      <a:moveTo>
                        <a:pt x="4648" y="77528"/>
                      </a:moveTo>
                      <a:lnTo>
                        <a:pt x="0" y="75378"/>
                      </a:lnTo>
                      <a:cubicBezTo>
                        <a:pt x="6671" y="60954"/>
                        <a:pt x="13562" y="46036"/>
                        <a:pt x="22811" y="32647"/>
                      </a:cubicBezTo>
                      <a:cubicBezTo>
                        <a:pt x="33335" y="17415"/>
                        <a:pt x="45469" y="6431"/>
                        <a:pt x="58857" y="0"/>
                      </a:cubicBezTo>
                      <a:lnTo>
                        <a:pt x="61074" y="4628"/>
                      </a:lnTo>
                      <a:cubicBezTo>
                        <a:pt x="48494" y="10664"/>
                        <a:pt x="37041" y="21075"/>
                        <a:pt x="27025" y="35566"/>
                      </a:cubicBezTo>
                      <a:cubicBezTo>
                        <a:pt x="18030" y="48594"/>
                        <a:pt x="11225" y="63305"/>
                        <a:pt x="4648" y="775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3" name="Google Shape;703;p30"/>
              <p:cNvSpPr/>
              <p:nvPr/>
            </p:nvSpPr>
            <p:spPr>
              <a:xfrm>
                <a:off x="5604120" y="2233080"/>
                <a:ext cx="428501" cy="287829"/>
              </a:xfrm>
              <a:custGeom>
                <a:avLst/>
                <a:gdLst/>
                <a:ahLst/>
                <a:cxnLst/>
                <a:rect l="l" t="t" r="r" b="b"/>
                <a:pathLst>
                  <a:path w="449870" h="287829" extrusionOk="0">
                    <a:moveTo>
                      <a:pt x="428484" y="0"/>
                    </a:moveTo>
                    <a:cubicBezTo>
                      <a:pt x="428484" y="0"/>
                      <a:pt x="439402" y="185600"/>
                      <a:pt x="353728" y="287829"/>
                    </a:cubicBezTo>
                    <a:lnTo>
                      <a:pt x="75207" y="287829"/>
                    </a:lnTo>
                    <a:cubicBezTo>
                      <a:pt x="-10468" y="185600"/>
                      <a:pt x="450" y="0"/>
                      <a:pt x="450" y="0"/>
                    </a:cubicBezTo>
                    <a:lnTo>
                      <a:pt x="4284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5623560" y="2517120"/>
                <a:ext cx="436521" cy="7558"/>
              </a:xfrm>
              <a:custGeom>
                <a:avLst/>
                <a:gdLst/>
                <a:ahLst/>
                <a:cxnLst/>
                <a:rect l="l" t="t" r="r" b="b"/>
                <a:pathLst>
                  <a:path w="436521" h="7693" extrusionOk="0">
                    <a:moveTo>
                      <a:pt x="0" y="0"/>
                    </a:moveTo>
                    <a:lnTo>
                      <a:pt x="436521" y="0"/>
                    </a:lnTo>
                    <a:lnTo>
                      <a:pt x="436521" y="7693"/>
                    </a:lnTo>
                    <a:lnTo>
                      <a:pt x="0" y="76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705" name="Google Shape;705;p30"/>
            <p:cNvSpPr/>
            <p:nvPr/>
          </p:nvSpPr>
          <p:spPr>
            <a:xfrm flipH="1">
              <a:off x="1395325" y="349760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10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F5F5C-29DF-FB9D-FD80-C93A1BD3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Sekvencijalni</a:t>
            </a:r>
            <a:r>
              <a:rPr lang="en-US" dirty="0"/>
              <a:t> </a:t>
            </a:r>
            <a:r>
              <a:rPr lang="en-US" dirty="0" err="1"/>
              <a:t>modeli</a:t>
            </a:r>
            <a:endParaRPr lang="sr-Latn-R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A9347-B7F8-97E0-641C-04E05F91C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82011"/>
            <a:ext cx="3281087" cy="2416174"/>
          </a:xfrm>
        </p:spPr>
        <p:txBody>
          <a:bodyPr/>
          <a:lstStyle/>
          <a:p>
            <a:r>
              <a:rPr lang="en-US" b="1" dirty="0" err="1"/>
              <a:t>Glavni</a:t>
            </a:r>
            <a:r>
              <a:rPr lang="en-US" b="1" dirty="0"/>
              <a:t> problem:</a:t>
            </a:r>
            <a:r>
              <a:rPr lang="en-US" dirty="0"/>
              <a:t> </a:t>
            </a:r>
            <a:r>
              <a:rPr lang="en-US" dirty="0" err="1"/>
              <a:t>tekstualni</a:t>
            </a:r>
            <a:r>
              <a:rPr lang="en-US" dirty="0"/>
              <a:t> </a:t>
            </a:r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koherentan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smislen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reči</a:t>
            </a:r>
          </a:p>
          <a:p>
            <a:pPr>
              <a:lnSpc>
                <a:spcPct val="114999"/>
              </a:lnSpc>
            </a:pPr>
            <a:r>
              <a:rPr lang="en-US" b="1" dirty="0" err="1"/>
              <a:t>Rešenje</a:t>
            </a:r>
            <a:r>
              <a:rPr lang="en-US" b="1" dirty="0"/>
              <a:t>:</a:t>
            </a:r>
            <a:r>
              <a:rPr lang="en-US" dirty="0"/>
              <a:t> LSTM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Zašto</a:t>
            </a:r>
            <a:r>
              <a:rPr lang="en-US" dirty="0"/>
              <a:t> LSTM, a ne </a:t>
            </a:r>
            <a:r>
              <a:rPr lang="en-US" dirty="0" err="1"/>
              <a:t>klasičan</a:t>
            </a:r>
            <a:r>
              <a:rPr lang="en-US" dirty="0"/>
              <a:t> RNN?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A5DAABC0-5619-107E-EB5E-0222C9C2E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7763" y="1171575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2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713225" y="1606150"/>
            <a:ext cx="414389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Rešenje</a:t>
            </a:r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"/>
          </p:nvPr>
        </p:nvSpPr>
        <p:spPr>
          <a:xfrm>
            <a:off x="713225" y="3268300"/>
            <a:ext cx="489434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sr-Latn-RS" sz="1400"/>
              <a:t>Objašnjenje i implementacija svih komponenti sistema</a:t>
            </a:r>
            <a:endParaRPr lang="pl-PL" sz="1400"/>
          </a:p>
          <a:p>
            <a:pPr>
              <a:lnSpc>
                <a:spcPct val="114999"/>
              </a:lnSpc>
            </a:pPr>
            <a:endParaRPr lang="pl-PL" sz="1400"/>
          </a:p>
          <a:p>
            <a:pPr marL="0" indent="0">
              <a:lnSpc>
                <a:spcPct val="114999"/>
              </a:lnSpc>
            </a:pPr>
            <a:endParaRPr lang="en-US"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5438525" y="3551800"/>
            <a:ext cx="346075" cy="548525"/>
            <a:chOff x="5438525" y="3551800"/>
            <a:chExt cx="346075" cy="548525"/>
          </a:xfrm>
        </p:grpSpPr>
        <p:sp>
          <p:nvSpPr>
            <p:cNvPr id="545" name="Google Shape;545;p28"/>
            <p:cNvSpPr/>
            <p:nvPr/>
          </p:nvSpPr>
          <p:spPr>
            <a:xfrm>
              <a:off x="5438525" y="39428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693100" y="3551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pic>
        <p:nvPicPr>
          <p:cNvPr id="3" name="Grafika 2">
            <a:extLst>
              <a:ext uri="{FF2B5EF4-FFF2-40B4-BE49-F238E27FC236}">
                <a16:creationId xmlns:a16="http://schemas.microsoft.com/office/drawing/2014/main" id="{CD8887A7-F321-DFE8-0634-5E3D7BB1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9966" y="1028700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1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DE91-4E3B-B38D-11E6-CAE50112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Komponente</a:t>
            </a:r>
            <a:r>
              <a:rPr lang="en-US"/>
              <a:t> </a:t>
            </a:r>
            <a:r>
              <a:rPr lang="en-US" err="1"/>
              <a:t>sistema</a:t>
            </a:r>
          </a:p>
        </p:txBody>
      </p:sp>
      <p:graphicFrame>
        <p:nvGraphicFramePr>
          <p:cNvPr id="32" name="Dijagram 31">
            <a:extLst>
              <a:ext uri="{FF2B5EF4-FFF2-40B4-BE49-F238E27FC236}">
                <a16:creationId xmlns:a16="http://schemas.microsoft.com/office/drawing/2014/main" id="{B39466FB-B89F-DBB0-4DD8-212FC9306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333885"/>
              </p:ext>
            </p:extLst>
          </p:nvPr>
        </p:nvGraphicFramePr>
        <p:xfrm>
          <a:off x="1507435" y="328820"/>
          <a:ext cx="6137413" cy="4941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902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7D21-F8D1-6370-43DC-57B75AB2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Prikupljanje</a:t>
            </a:r>
            <a:r>
              <a:rPr lang="en-US"/>
              <a:t> </a:t>
            </a:r>
            <a:r>
              <a:rPr lang="en-US" err="1"/>
              <a:t>podataka</a:t>
            </a:r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9A0862B4-708B-C8F6-F279-148B07C4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868" y="731207"/>
            <a:ext cx="4385675" cy="4377846"/>
          </a:xfrm>
          <a:prstGeom prst="rect">
            <a:avLst/>
          </a:prstGeom>
        </p:spPr>
      </p:pic>
      <p:sp>
        <p:nvSpPr>
          <p:cNvPr id="5" name="Okvir za tekst 4">
            <a:extLst>
              <a:ext uri="{FF2B5EF4-FFF2-40B4-BE49-F238E27FC236}">
                <a16:creationId xmlns:a16="http://schemas.microsoft.com/office/drawing/2014/main" id="{1A51A5E3-AA9D-0B75-B5CE-E0F50F9AE6CF}"/>
              </a:ext>
            </a:extLst>
          </p:cNvPr>
          <p:cNvSpPr txBox="1"/>
          <p:nvPr/>
        </p:nvSpPr>
        <p:spPr>
          <a:xfrm>
            <a:off x="998167" y="1458107"/>
            <a:ext cx="261285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sr-Latn-RS" dirty="0"/>
              <a:t>Flickr8k </a:t>
            </a:r>
            <a:endParaRPr lang="sr-Latn-RS"/>
          </a:p>
          <a:p>
            <a:pPr marL="285750" indent="-285750">
              <a:buChar char="•"/>
            </a:pPr>
            <a:r>
              <a:rPr lang="sr-Latn-RS" dirty="0">
                <a:latin typeface="Asap"/>
              </a:rPr>
              <a:t>8000+ jedinstvenih slika</a:t>
            </a:r>
          </a:p>
          <a:p>
            <a:pPr marL="285750" indent="-285750">
              <a:buChar char="•"/>
            </a:pPr>
            <a:r>
              <a:rPr lang="sr-Latn-RS" dirty="0">
                <a:latin typeface="Asap"/>
              </a:rPr>
              <a:t>40000+ opisa slika</a:t>
            </a:r>
          </a:p>
        </p:txBody>
      </p:sp>
    </p:spTree>
    <p:extLst>
      <p:ext uri="{BB962C8B-B14F-4D97-AF65-F5344CB8AC3E}">
        <p14:creationId xmlns:p14="http://schemas.microsoft.com/office/powerpoint/2010/main" val="420408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8E77E7-92B5-8513-12C7-1223118D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Procesiranje teksta</a:t>
            </a:r>
          </a:p>
        </p:txBody>
      </p:sp>
      <p:pic>
        <p:nvPicPr>
          <p:cNvPr id="4" name="Slika 3" descr="Slika na kojoj se nalazi tekst, snimak ekrana, Font, ekran&#10;&#10;Opis je automatski generisan">
            <a:extLst>
              <a:ext uri="{FF2B5EF4-FFF2-40B4-BE49-F238E27FC236}">
                <a16:creationId xmlns:a16="http://schemas.microsoft.com/office/drawing/2014/main" id="{6F11CD3A-370F-2190-4E99-9C6FEA20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92" y="1996730"/>
            <a:ext cx="6419850" cy="2276475"/>
          </a:xfrm>
          <a:prstGeom prst="rect">
            <a:avLst/>
          </a:prstGeom>
        </p:spPr>
      </p:pic>
      <p:sp>
        <p:nvSpPr>
          <p:cNvPr id="5" name="Okvir za tekst 4">
            <a:extLst>
              <a:ext uri="{FF2B5EF4-FFF2-40B4-BE49-F238E27FC236}">
                <a16:creationId xmlns:a16="http://schemas.microsoft.com/office/drawing/2014/main" id="{1E4A42A0-484E-10FA-61BB-0B151092D58C}"/>
              </a:ext>
            </a:extLst>
          </p:cNvPr>
          <p:cNvSpPr txBox="1"/>
          <p:nvPr/>
        </p:nvSpPr>
        <p:spPr>
          <a:xfrm>
            <a:off x="1353826" y="1282468"/>
            <a:ext cx="41286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sr-Latn-RS" dirty="0"/>
              <a:t>Problem srpskog jezika i padeža</a:t>
            </a:r>
          </a:p>
          <a:p>
            <a:pPr marL="285750" indent="-285750">
              <a:buChar char="•"/>
            </a:pPr>
            <a:r>
              <a:rPr lang="sr-Latn-RS" dirty="0"/>
              <a:t>Vokabular od preko 15.000 reči</a:t>
            </a:r>
          </a:p>
        </p:txBody>
      </p:sp>
    </p:spTree>
    <p:extLst>
      <p:ext uri="{BB962C8B-B14F-4D97-AF65-F5344CB8AC3E}">
        <p14:creationId xmlns:p14="http://schemas.microsoft.com/office/powerpoint/2010/main" val="349192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8E77E7-92B5-8513-12C7-1223118D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Procesiranje teksta</a:t>
            </a:r>
          </a:p>
        </p:txBody>
      </p:sp>
      <p:pic>
        <p:nvPicPr>
          <p:cNvPr id="3" name="Slika 2" descr="Slika na kojoj se nalazi tekst, snimak ekrana, Font, ekran&#10;&#10;Opis je automatski generisan">
            <a:extLst>
              <a:ext uri="{FF2B5EF4-FFF2-40B4-BE49-F238E27FC236}">
                <a16:creationId xmlns:a16="http://schemas.microsoft.com/office/drawing/2014/main" id="{A6926329-A4E8-E07A-FBC5-DF56489EA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287661"/>
            <a:ext cx="68770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0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0423-9689-CCFF-8C4F-B5F39527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Prevođenje</a:t>
            </a:r>
            <a:r>
              <a:rPr lang="en-US"/>
              <a:t> </a:t>
            </a:r>
            <a:r>
              <a:rPr lang="en-US" err="1"/>
              <a:t>teksta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jednog</a:t>
            </a:r>
            <a:r>
              <a:rPr lang="en-US"/>
              <a:t> </a:t>
            </a:r>
            <a:r>
              <a:rPr lang="en-US" err="1"/>
              <a:t>jezika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drugi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E42E5-8C6D-411C-1A73-BB541A284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620352"/>
            <a:ext cx="4194633" cy="2210722"/>
          </a:xfrm>
        </p:spPr>
        <p:txBody>
          <a:bodyPr/>
          <a:lstStyle/>
          <a:p>
            <a:pPr marL="425450" indent="-285750"/>
            <a:r>
              <a:rPr lang="en-US" b="1" dirty="0" err="1"/>
              <a:t>Ulaz</a:t>
            </a:r>
            <a:r>
              <a:rPr lang="en-US" dirty="0"/>
              <a:t>: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engleskom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 </a:t>
            </a:r>
            <a:r>
              <a:rPr lang="en-US" dirty="0" err="1"/>
              <a:t>pisan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ćirilici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b="1" dirty="0" err="1"/>
              <a:t>Izlaz</a:t>
            </a:r>
            <a:r>
              <a:rPr lang="en-US" dirty="0"/>
              <a:t>: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srpskom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 </a:t>
            </a:r>
            <a:r>
              <a:rPr lang="en-US" dirty="0" err="1"/>
              <a:t>pisan</a:t>
            </a:r>
            <a:r>
              <a:rPr lang="en-US" dirty="0"/>
              <a:t> </a:t>
            </a:r>
            <a:r>
              <a:rPr lang="en-US" dirty="0" err="1"/>
              <a:t>latiničnim</a:t>
            </a:r>
            <a:r>
              <a:rPr lang="en-US" dirty="0"/>
              <a:t> </a:t>
            </a:r>
            <a:r>
              <a:rPr lang="en-US" dirty="0" err="1"/>
              <a:t>pismom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Google translator from </a:t>
            </a:r>
            <a:r>
              <a:rPr lang="en-US" dirty="0" err="1"/>
              <a:t>deep_translator</a:t>
            </a:r>
            <a:endParaRPr lang="en-US" dirty="0" err="1">
              <a:solidFill>
                <a:srgbClr val="3A3A5A"/>
              </a:solidFill>
              <a:cs typeface="Times New Roman"/>
            </a:endParaRPr>
          </a:p>
          <a:p>
            <a:pPr marL="1397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69F80FA7-3129-9E03-AB28-2B793F384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3114" y="1019770"/>
            <a:ext cx="3496865" cy="352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3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nalazi tekst, snimak ekrana, dijagram, linija&#10;&#10;Opis je automatski generisan">
            <a:extLst>
              <a:ext uri="{FF2B5EF4-FFF2-40B4-BE49-F238E27FC236}">
                <a16:creationId xmlns:a16="http://schemas.microsoft.com/office/drawing/2014/main" id="{92CF49FE-F24A-CB02-92A5-4DD33A7EA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8516" y="1406386"/>
            <a:ext cx="4716945" cy="2753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9314E-34A3-E6EE-332B-F4982282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Ekstrakcija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r>
              <a:rPr lang="en-US" dirty="0"/>
              <a:t> slika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CB57A-733D-4B1A-C9D2-AADD290C5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6892" y="1289648"/>
            <a:ext cx="3852586" cy="3266136"/>
          </a:xfrm>
        </p:spPr>
        <p:txBody>
          <a:bodyPr/>
          <a:lstStyle/>
          <a:p>
            <a:r>
              <a:rPr lang="en-US" b="1" dirty="0" err="1"/>
              <a:t>Zašto</a:t>
            </a:r>
            <a:r>
              <a:rPr lang="en-US" b="1" dirty="0"/>
              <a:t> VGG16?</a:t>
            </a:r>
            <a:endParaRPr lang="sr-Latn-RS" dirty="0" err="1"/>
          </a:p>
          <a:p>
            <a:pPr>
              <a:lnSpc>
                <a:spcPct val="114999"/>
              </a:lnSpc>
            </a:pPr>
            <a:r>
              <a:rPr lang="en-US" b="1" dirty="0" err="1"/>
              <a:t>Performanse</a:t>
            </a:r>
            <a:r>
              <a:rPr lang="en-US" dirty="0"/>
              <a:t>: VGG16 je </a:t>
            </a:r>
            <a:r>
              <a:rPr lang="en-US" dirty="0" err="1"/>
              <a:t>poznat</a:t>
            </a:r>
            <a:r>
              <a:rPr lang="en-US" dirty="0"/>
              <a:t> po </a:t>
            </a:r>
            <a:r>
              <a:rPr lang="en-US" dirty="0" err="1"/>
              <a:t>svojoj</a:t>
            </a:r>
            <a:r>
              <a:rPr lang="en-US" dirty="0"/>
              <a:t> </a:t>
            </a:r>
            <a:r>
              <a:rPr lang="en-US" dirty="0" err="1"/>
              <a:t>visokoj</a:t>
            </a:r>
            <a:r>
              <a:rPr lang="en-US" dirty="0"/>
              <a:t> </a:t>
            </a:r>
            <a:r>
              <a:rPr lang="en-US" dirty="0" err="1"/>
              <a:t>tačnosti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različitim</a:t>
            </a:r>
            <a:r>
              <a:rPr lang="en-US" dirty="0"/>
              <a:t> </a:t>
            </a:r>
            <a:r>
              <a:rPr lang="en-US" dirty="0" err="1"/>
              <a:t>zadacima</a:t>
            </a:r>
            <a:r>
              <a:rPr lang="en-US" dirty="0"/>
              <a:t> </a:t>
            </a:r>
            <a:r>
              <a:rPr lang="en-US" dirty="0" err="1"/>
              <a:t>klasifikacije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.</a:t>
            </a:r>
          </a:p>
          <a:p>
            <a:pPr>
              <a:lnSpc>
                <a:spcPct val="114999"/>
              </a:lnSpc>
            </a:pPr>
            <a:r>
              <a:rPr lang="en-US" b="1" dirty="0" err="1"/>
              <a:t>Jednostavnost</a:t>
            </a:r>
            <a:r>
              <a:rPr lang="en-US" dirty="0"/>
              <a:t>: </a:t>
            </a:r>
            <a:r>
              <a:rPr lang="en-US" dirty="0" err="1"/>
              <a:t>Njegova</a:t>
            </a:r>
            <a:r>
              <a:rPr lang="en-US" dirty="0"/>
              <a:t> </a:t>
            </a:r>
            <a:r>
              <a:rPr lang="en-US" dirty="0" err="1"/>
              <a:t>jednostavna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lakšu</a:t>
            </a:r>
            <a:r>
              <a:rPr lang="en-US" dirty="0"/>
              <a:t> </a:t>
            </a:r>
            <a:r>
              <a:rPr lang="en-US" dirty="0" err="1"/>
              <a:t>integraciju</a:t>
            </a:r>
            <a:r>
              <a:rPr lang="en-US" dirty="0"/>
              <a:t> u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.</a:t>
            </a:r>
          </a:p>
          <a:p>
            <a:pPr>
              <a:lnSpc>
                <a:spcPct val="114999"/>
              </a:lnSpc>
            </a:pPr>
            <a:r>
              <a:rPr lang="en-US" b="1" dirty="0" err="1"/>
              <a:t>Pretrenirani</a:t>
            </a:r>
            <a:r>
              <a:rPr lang="en-US" b="1" dirty="0"/>
              <a:t> model</a:t>
            </a:r>
            <a:r>
              <a:rPr lang="en-US" dirty="0"/>
              <a:t>: </a:t>
            </a:r>
            <a:r>
              <a:rPr lang="en-US" dirty="0" err="1"/>
              <a:t>Korišćenje</a:t>
            </a:r>
            <a:r>
              <a:rPr lang="en-US" dirty="0"/>
              <a:t> </a:t>
            </a:r>
            <a:r>
              <a:rPr lang="en-US" dirty="0" err="1"/>
              <a:t>pretreniranog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/>
              <a:t>štedi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resurse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model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dobro </a:t>
            </a:r>
            <a:r>
              <a:rPr lang="en-US" dirty="0" err="1"/>
              <a:t>razvijene</a:t>
            </a:r>
            <a:r>
              <a:rPr lang="en-US" dirty="0"/>
              <a:t> </a:t>
            </a:r>
            <a:r>
              <a:rPr lang="en-US" dirty="0" err="1"/>
              <a:t>sposobnosti</a:t>
            </a:r>
            <a:r>
              <a:rPr lang="en-US" dirty="0"/>
              <a:t> </a:t>
            </a:r>
            <a:r>
              <a:rPr lang="en-US" dirty="0" err="1"/>
              <a:t>ekstrakcije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r>
              <a:rPr lang="en-US" dirty="0"/>
              <a:t>.</a:t>
            </a:r>
          </a:p>
          <a:p>
            <a:pPr>
              <a:lnSpc>
                <a:spcPct val="114999"/>
              </a:lnSpc>
            </a:pPr>
            <a:endParaRPr lang="en-US" b="1" dirty="0"/>
          </a:p>
          <a:p>
            <a:pPr marL="139700" indent="0">
              <a:lnSpc>
                <a:spcPct val="114999"/>
              </a:lnSpc>
              <a:buNone/>
            </a:pPr>
            <a:endParaRPr lang="en-US" b="1">
              <a:solidFill>
                <a:srgbClr val="3A3A5A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5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>
            <a:spLocks noGrp="1"/>
          </p:cNvSpPr>
          <p:nvPr>
            <p:ph type="subTitle" idx="15"/>
          </p:nvPr>
        </p:nvSpPr>
        <p:spPr>
          <a:xfrm>
            <a:off x="5684901" y="3185471"/>
            <a:ext cx="2715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Rezultati</a:t>
            </a:r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subTitle" idx="13"/>
          </p:nvPr>
        </p:nvSpPr>
        <p:spPr>
          <a:xfrm>
            <a:off x="5684901" y="1452800"/>
            <a:ext cx="2715900" cy="447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Teorijske osnove</a:t>
            </a:r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 idx="5"/>
          </p:nvPr>
        </p:nvSpPr>
        <p:spPr>
          <a:xfrm>
            <a:off x="743198" y="1452800"/>
            <a:ext cx="81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9"/>
          </p:nvPr>
        </p:nvSpPr>
        <p:spPr>
          <a:xfrm>
            <a:off x="1561594" y="1452800"/>
            <a:ext cx="2715900" cy="447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Problem</a:t>
            </a:r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Sadržaj prezentacije</a:t>
            </a:r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3"/>
          </p:nvPr>
        </p:nvSpPr>
        <p:spPr>
          <a:xfrm>
            <a:off x="1561594" y="3490932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Objašnjenje i implementacija svih komponenti sistema</a:t>
            </a:r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subTitle" idx="1"/>
          </p:nvPr>
        </p:nvSpPr>
        <p:spPr>
          <a:xfrm>
            <a:off x="1561594" y="1762265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Diskusija o problemu i mogućim rešenjima</a:t>
            </a:r>
            <a:endParaRPr/>
          </a:p>
        </p:txBody>
      </p:sp>
      <p:sp>
        <p:nvSpPr>
          <p:cNvPr id="524" name="Google Shape;524;p26"/>
          <p:cNvSpPr txBox="1">
            <a:spLocks noGrp="1"/>
          </p:cNvSpPr>
          <p:nvPr>
            <p:ph type="subTitle" idx="2"/>
          </p:nvPr>
        </p:nvSpPr>
        <p:spPr>
          <a:xfrm>
            <a:off x="5684901" y="1784920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/>
              <a:t>Koncepti neophodni za razumevanje rešenja</a:t>
            </a:r>
          </a:p>
        </p:txBody>
      </p:sp>
      <p:sp>
        <p:nvSpPr>
          <p:cNvPr id="525" name="Google Shape;525;p26"/>
          <p:cNvSpPr txBox="1">
            <a:spLocks noGrp="1"/>
          </p:cNvSpPr>
          <p:nvPr>
            <p:ph type="subTitle" idx="4"/>
          </p:nvPr>
        </p:nvSpPr>
        <p:spPr>
          <a:xfrm>
            <a:off x="5684901" y="3490932"/>
            <a:ext cx="27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Analiza rezultata svih komponenti sistema</a:t>
            </a:r>
            <a:endParaRPr/>
          </a:p>
        </p:txBody>
      </p:sp>
      <p:sp>
        <p:nvSpPr>
          <p:cNvPr id="526" name="Google Shape;526;p26"/>
          <p:cNvSpPr txBox="1">
            <a:spLocks noGrp="1"/>
          </p:cNvSpPr>
          <p:nvPr>
            <p:ph type="title" idx="6"/>
          </p:nvPr>
        </p:nvSpPr>
        <p:spPr>
          <a:xfrm>
            <a:off x="743198" y="3185471"/>
            <a:ext cx="81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7" name="Google Shape;527;p26"/>
          <p:cNvSpPr txBox="1">
            <a:spLocks noGrp="1"/>
          </p:cNvSpPr>
          <p:nvPr>
            <p:ph type="title" idx="7"/>
          </p:nvPr>
        </p:nvSpPr>
        <p:spPr>
          <a:xfrm>
            <a:off x="4866504" y="1452800"/>
            <a:ext cx="81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8" name="Google Shape;528;p26"/>
          <p:cNvSpPr txBox="1">
            <a:spLocks noGrp="1"/>
          </p:cNvSpPr>
          <p:nvPr>
            <p:ph type="title" idx="8"/>
          </p:nvPr>
        </p:nvSpPr>
        <p:spPr>
          <a:xfrm>
            <a:off x="4866504" y="3185471"/>
            <a:ext cx="818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9" name="Google Shape;529;p26"/>
          <p:cNvSpPr txBox="1">
            <a:spLocks noGrp="1"/>
          </p:cNvSpPr>
          <p:nvPr>
            <p:ph type="subTitle" idx="14"/>
          </p:nvPr>
        </p:nvSpPr>
        <p:spPr>
          <a:xfrm>
            <a:off x="1611055" y="3181467"/>
            <a:ext cx="2715900" cy="451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/>
              <a:t>Rešenje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314E-34A3-E6EE-332B-F4982282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Ekstrakcija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r>
              <a:rPr lang="en-US" dirty="0"/>
              <a:t> </a:t>
            </a:r>
            <a:r>
              <a:rPr lang="en-US" dirty="0" err="1"/>
              <a:t>slika</a:t>
            </a:r>
            <a:endParaRPr lang="en-US" dirty="0" err="1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Slika 6" descr="Slika na kojoj se nalazi tekst, snimak ekrana, softver, Font&#10;&#10;Opis je automatski generisan">
            <a:extLst>
              <a:ext uri="{FF2B5EF4-FFF2-40B4-BE49-F238E27FC236}">
                <a16:creationId xmlns:a16="http://schemas.microsoft.com/office/drawing/2014/main" id="{7C815511-9B95-EF76-2D9F-F830CFF7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3" y="1111449"/>
            <a:ext cx="7299126" cy="36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8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314E-34A3-E6EE-332B-F4982282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</a:t>
            </a:r>
            <a:r>
              <a:rPr lang="en-US" dirty="0" err="1"/>
              <a:t>karakteristika</a:t>
            </a:r>
            <a:r>
              <a:rPr lang="en-US" dirty="0"/>
              <a:t> </a:t>
            </a:r>
            <a:r>
              <a:rPr lang="en-US" dirty="0" err="1"/>
              <a:t>slika</a:t>
            </a:r>
            <a:endParaRPr lang="en-US" dirty="0" err="1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3" name="Slika 2" descr="Slika na kojoj se nalazi tekst, snimak ekrana, mapa, dijagram&#10;&#10;Opis je automatski generisan">
            <a:extLst>
              <a:ext uri="{FF2B5EF4-FFF2-40B4-BE49-F238E27FC236}">
                <a16:creationId xmlns:a16="http://schemas.microsoft.com/office/drawing/2014/main" id="{74767FA7-8A16-8379-6544-05ADE950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60" y="1281707"/>
            <a:ext cx="4252912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59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48D0-FCE7-4804-CE35-8691B8EA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Generisanje</a:t>
            </a:r>
            <a:r>
              <a:rPr lang="en-US" dirty="0"/>
              <a:t> </a:t>
            </a:r>
            <a:r>
              <a:rPr lang="en-US" dirty="0" err="1"/>
              <a:t>opisa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9193F-9327-E55C-50FF-3C9F51EDE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687" y="1274376"/>
            <a:ext cx="4067935" cy="2797562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b="1" dirty="0" err="1"/>
              <a:t>Zašto</a:t>
            </a:r>
            <a:r>
              <a:rPr lang="en-US" b="1" dirty="0"/>
              <a:t> LSTM?</a:t>
            </a:r>
            <a:endParaRPr lang="sr-Latn-RS" dirty="0"/>
          </a:p>
          <a:p>
            <a:pPr>
              <a:lnSpc>
                <a:spcPct val="114999"/>
              </a:lnSpc>
            </a:pPr>
            <a:r>
              <a:rPr lang="en-US" b="1" dirty="0" err="1"/>
              <a:t>Sekvencijalni</a:t>
            </a:r>
            <a:r>
              <a:rPr lang="en-US" b="1" dirty="0"/>
              <a:t> </a:t>
            </a:r>
            <a:r>
              <a:rPr lang="en-US" b="1" dirty="0" err="1"/>
              <a:t>podaci</a:t>
            </a:r>
            <a:r>
              <a:rPr lang="en-US" dirty="0"/>
              <a:t>: LSTM </a:t>
            </a:r>
            <a:r>
              <a:rPr lang="en-US" dirty="0" err="1"/>
              <a:t>jedinice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dizajnirane</a:t>
            </a:r>
            <a:r>
              <a:rPr lang="en-US" dirty="0"/>
              <a:t> za rad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sekvencijalnim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en-US" dirty="0" err="1"/>
              <a:t>modelovati</a:t>
            </a:r>
            <a:r>
              <a:rPr lang="en-US" dirty="0"/>
              <a:t> </a:t>
            </a:r>
            <a:r>
              <a:rPr lang="en-US" dirty="0" err="1"/>
              <a:t>dugoročne</a:t>
            </a:r>
            <a:r>
              <a:rPr lang="en-US" dirty="0"/>
              <a:t> </a:t>
            </a:r>
            <a:r>
              <a:rPr lang="en-US" dirty="0" err="1"/>
              <a:t>zavisnosti</a:t>
            </a:r>
            <a:r>
              <a:rPr lang="en-US" dirty="0"/>
              <a:t> u </a:t>
            </a:r>
            <a:r>
              <a:rPr lang="en-US" dirty="0" err="1"/>
              <a:t>tekstu</a:t>
            </a:r>
            <a:r>
              <a:rPr lang="en-US" dirty="0"/>
              <a:t>.</a:t>
            </a:r>
          </a:p>
          <a:p>
            <a:pPr>
              <a:lnSpc>
                <a:spcPct val="114999"/>
              </a:lnSpc>
            </a:pPr>
            <a:r>
              <a:rPr lang="en-US" b="1" dirty="0" err="1"/>
              <a:t>Zadržavanje</a:t>
            </a:r>
            <a:r>
              <a:rPr lang="en-US" b="1" dirty="0"/>
              <a:t> </a:t>
            </a:r>
            <a:r>
              <a:rPr lang="en-US" b="1" dirty="0" err="1"/>
              <a:t>konteksta</a:t>
            </a:r>
            <a:r>
              <a:rPr lang="en-US" dirty="0"/>
              <a:t>: LSTM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zadržati</a:t>
            </a:r>
            <a:r>
              <a:rPr lang="en-US" dirty="0"/>
              <a:t> </a:t>
            </a:r>
            <a:r>
              <a:rPr lang="en-US" dirty="0" err="1"/>
              <a:t>kontekstualne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duže</a:t>
            </a:r>
            <a:r>
              <a:rPr lang="en-US" dirty="0"/>
              <a:t> </a:t>
            </a:r>
            <a:r>
              <a:rPr lang="en-US" dirty="0" err="1"/>
              <a:t>sekvence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ključno</a:t>
            </a:r>
            <a:r>
              <a:rPr lang="en-US" dirty="0"/>
              <a:t> za </a:t>
            </a:r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koherentnih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smislenih</a:t>
            </a:r>
            <a:r>
              <a:rPr lang="en-US" dirty="0"/>
              <a:t> </a:t>
            </a:r>
            <a:r>
              <a:rPr lang="en-US" dirty="0" err="1"/>
              <a:t>opisa</a:t>
            </a:r>
            <a:r>
              <a:rPr lang="en-US" dirty="0"/>
              <a:t>.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5" name="Google Shape;1453;p43">
            <a:extLst>
              <a:ext uri="{FF2B5EF4-FFF2-40B4-BE49-F238E27FC236}">
                <a16:creationId xmlns:a16="http://schemas.microsoft.com/office/drawing/2014/main" id="{DA1E3488-FD6B-A4CC-7F36-69AA7030842D}"/>
              </a:ext>
            </a:extLst>
          </p:cNvPr>
          <p:cNvSpPr/>
          <p:nvPr/>
        </p:nvSpPr>
        <p:spPr>
          <a:xfrm>
            <a:off x="5297311" y="1073871"/>
            <a:ext cx="5222715" cy="2991271"/>
          </a:xfrm>
          <a:custGeom>
            <a:avLst/>
            <a:gdLst/>
            <a:ahLst/>
            <a:cxnLst/>
            <a:rect l="l" t="t" r="r" b="b"/>
            <a:pathLst>
              <a:path w="2032185" h="1188191" extrusionOk="0">
                <a:moveTo>
                  <a:pt x="851937" y="1032702"/>
                </a:moveTo>
                <a:cubicBezTo>
                  <a:pt x="709422" y="1028014"/>
                  <a:pt x="563661" y="1102951"/>
                  <a:pt x="426414" y="1123886"/>
                </a:cubicBezTo>
                <a:cubicBezTo>
                  <a:pt x="356258" y="1134583"/>
                  <a:pt x="275010" y="1135305"/>
                  <a:pt x="213328" y="1093155"/>
                </a:cubicBezTo>
                <a:cubicBezTo>
                  <a:pt x="138739" y="1042184"/>
                  <a:pt x="135239" y="947147"/>
                  <a:pt x="136635" y="864951"/>
                </a:cubicBezTo>
                <a:cubicBezTo>
                  <a:pt x="138184" y="773727"/>
                  <a:pt x="134739" y="685167"/>
                  <a:pt x="82031" y="607078"/>
                </a:cubicBezTo>
                <a:cubicBezTo>
                  <a:pt x="54840" y="566792"/>
                  <a:pt x="12443" y="533103"/>
                  <a:pt x="1932" y="483514"/>
                </a:cubicBezTo>
                <a:cubicBezTo>
                  <a:pt x="-4932" y="451127"/>
                  <a:pt x="7188" y="416957"/>
                  <a:pt x="27288" y="390654"/>
                </a:cubicBezTo>
                <a:cubicBezTo>
                  <a:pt x="56870" y="351937"/>
                  <a:pt x="100575" y="330167"/>
                  <a:pt x="136408" y="298421"/>
                </a:cubicBezTo>
                <a:cubicBezTo>
                  <a:pt x="171245" y="267557"/>
                  <a:pt x="188380" y="233080"/>
                  <a:pt x="203051" y="189308"/>
                </a:cubicBezTo>
                <a:cubicBezTo>
                  <a:pt x="223198" y="129215"/>
                  <a:pt x="258429" y="91807"/>
                  <a:pt x="317661" y="68435"/>
                </a:cubicBezTo>
                <a:cubicBezTo>
                  <a:pt x="412938" y="30846"/>
                  <a:pt x="493070" y="65076"/>
                  <a:pt x="583199" y="96374"/>
                </a:cubicBezTo>
                <a:cubicBezTo>
                  <a:pt x="747584" y="153462"/>
                  <a:pt x="906935" y="82031"/>
                  <a:pt x="1064328" y="35674"/>
                </a:cubicBezTo>
                <a:cubicBezTo>
                  <a:pt x="1176380" y="2673"/>
                  <a:pt x="1299183" y="-20299"/>
                  <a:pt x="1406894" y="26485"/>
                </a:cubicBezTo>
                <a:cubicBezTo>
                  <a:pt x="1462119" y="50458"/>
                  <a:pt x="1510132" y="92274"/>
                  <a:pt x="1542852" y="144781"/>
                </a:cubicBezTo>
                <a:cubicBezTo>
                  <a:pt x="1570231" y="188834"/>
                  <a:pt x="1598878" y="245781"/>
                  <a:pt x="1606624" y="296405"/>
                </a:cubicBezTo>
                <a:cubicBezTo>
                  <a:pt x="1614437" y="346915"/>
                  <a:pt x="1639011" y="393038"/>
                  <a:pt x="1680279" y="424169"/>
                </a:cubicBezTo>
                <a:cubicBezTo>
                  <a:pt x="1740045" y="469264"/>
                  <a:pt x="1846687" y="476302"/>
                  <a:pt x="1914867" y="502786"/>
                </a:cubicBezTo>
                <a:cubicBezTo>
                  <a:pt x="1988789" y="531493"/>
                  <a:pt x="2027253" y="593235"/>
                  <a:pt x="2016635" y="676987"/>
                </a:cubicBezTo>
                <a:cubicBezTo>
                  <a:pt x="2008822" y="739103"/>
                  <a:pt x="1935702" y="773433"/>
                  <a:pt x="1885752" y="799015"/>
                </a:cubicBezTo>
                <a:cubicBezTo>
                  <a:pt x="1801346" y="842260"/>
                  <a:pt x="1714469" y="879655"/>
                  <a:pt x="1632133" y="926747"/>
                </a:cubicBezTo>
                <a:cubicBezTo>
                  <a:pt x="1555874" y="970318"/>
                  <a:pt x="1487227" y="1026151"/>
                  <a:pt x="1417245" y="1078791"/>
                </a:cubicBezTo>
                <a:cubicBezTo>
                  <a:pt x="1347663" y="1131171"/>
                  <a:pt x="1255177" y="1167892"/>
                  <a:pt x="1166898" y="1150116"/>
                </a:cubicBezTo>
                <a:cubicBezTo>
                  <a:pt x="1091974" y="1135037"/>
                  <a:pt x="1033210" y="1083172"/>
                  <a:pt x="963562" y="1055379"/>
                </a:cubicBezTo>
                <a:cubicBezTo>
                  <a:pt x="926700" y="1040688"/>
                  <a:pt x="889439" y="1033937"/>
                  <a:pt x="851944" y="10327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C6CE380-233C-D409-574C-24D942884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817" y="1153716"/>
            <a:ext cx="3586162" cy="35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1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B79D291-C314-547D-F224-70FEBD9E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Generisanje</a:t>
            </a:r>
            <a:r>
              <a:rPr lang="en-US" dirty="0"/>
              <a:t> </a:t>
            </a:r>
            <a:r>
              <a:rPr lang="en-US" dirty="0" err="1"/>
              <a:t>opisa</a:t>
            </a:r>
            <a:endParaRPr lang="sr-Latn-RS" dirty="0" err="1">
              <a:solidFill>
                <a:srgbClr val="000000"/>
              </a:solidFill>
            </a:endParaRPr>
          </a:p>
          <a:p>
            <a:endParaRPr lang="sr-Latn-RS" dirty="0"/>
          </a:p>
        </p:txBody>
      </p:sp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E0AE7266-7FEE-C59F-F2D8-0D67294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017389"/>
            <a:ext cx="58959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0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C65D70-8014-64BF-8AA3-21B35D37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Optimizatori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681A7492-205E-322B-8B57-D252CCC5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 err="1"/>
              <a:t>Optimizatori</a:t>
            </a:r>
            <a:r>
              <a:rPr lang="sr-Latn-RS" dirty="0"/>
              <a:t> su algoritmi koji se koriste u treniranju neuronskih mreža kako bi se minimizovala funkcija greške (</a:t>
            </a:r>
            <a:r>
              <a:rPr lang="sr-Latn-RS" dirty="0" err="1"/>
              <a:t>loss</a:t>
            </a:r>
            <a:r>
              <a:rPr lang="sr-Latn-RS" dirty="0"/>
              <a:t> </a:t>
            </a:r>
            <a:r>
              <a:rPr lang="sr-Latn-RS" dirty="0" err="1"/>
              <a:t>function</a:t>
            </a:r>
            <a:r>
              <a:rPr lang="sr-Latn-RS" dirty="0"/>
              <a:t>) modela.</a:t>
            </a:r>
          </a:p>
        </p:txBody>
      </p:sp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9C4AE57F-9F8F-B3C2-7965-B84C5732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6" y="2081808"/>
            <a:ext cx="7150299" cy="11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713225" y="1606150"/>
            <a:ext cx="414389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Rezultati</a:t>
            </a:r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"/>
          </p:nvPr>
        </p:nvSpPr>
        <p:spPr>
          <a:xfrm>
            <a:off x="713225" y="3268300"/>
            <a:ext cx="489434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sr-Latn-RS" sz="1400" dirty="0"/>
              <a:t>Analiza rezultata svih komponenti sistema</a:t>
            </a:r>
            <a:endParaRPr lang="pl-PL" sz="1400" dirty="0"/>
          </a:p>
          <a:p>
            <a:pPr>
              <a:lnSpc>
                <a:spcPct val="114999"/>
              </a:lnSpc>
            </a:pPr>
            <a:endParaRPr lang="pl-PL" sz="1400"/>
          </a:p>
          <a:p>
            <a:pPr marL="0" indent="0">
              <a:lnSpc>
                <a:spcPct val="114999"/>
              </a:lnSpc>
            </a:pPr>
            <a:endParaRPr lang="en-US"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5438525" y="3551800"/>
            <a:ext cx="346075" cy="548525"/>
            <a:chOff x="5438525" y="3551800"/>
            <a:chExt cx="346075" cy="548525"/>
          </a:xfrm>
        </p:grpSpPr>
        <p:sp>
          <p:nvSpPr>
            <p:cNvPr id="545" name="Google Shape;545;p28"/>
            <p:cNvSpPr/>
            <p:nvPr/>
          </p:nvSpPr>
          <p:spPr>
            <a:xfrm>
              <a:off x="5438525" y="39428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693100" y="3551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pic>
        <p:nvPicPr>
          <p:cNvPr id="2" name="Grafika 1">
            <a:extLst>
              <a:ext uri="{FF2B5EF4-FFF2-40B4-BE49-F238E27FC236}">
                <a16:creationId xmlns:a16="http://schemas.microsoft.com/office/drawing/2014/main" id="{9DF756F9-F312-A609-BCDB-B131431E6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7731" y="537567"/>
            <a:ext cx="4229100" cy="42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21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kvir za tekst 7">
            <a:extLst>
              <a:ext uri="{FF2B5EF4-FFF2-40B4-BE49-F238E27FC236}">
                <a16:creationId xmlns:a16="http://schemas.microsoft.com/office/drawing/2014/main" id="{15A368EA-9960-69C0-206E-A4340ED82D75}"/>
              </a:ext>
            </a:extLst>
          </p:cNvPr>
          <p:cNvSpPr txBox="1"/>
          <p:nvPr/>
        </p:nvSpPr>
        <p:spPr>
          <a:xfrm>
            <a:off x="1561381" y="1808548"/>
            <a:ext cx="602123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>
                <a:solidFill>
                  <a:srgbClr val="3A3A5A"/>
                </a:solidFill>
                <a:latin typeface="Open Sans ExtraBold"/>
              </a:rPr>
              <a:t>Evaluacija</a:t>
            </a:r>
            <a:r>
              <a:rPr lang="en-US" sz="3200" dirty="0">
                <a:solidFill>
                  <a:srgbClr val="3A3A5A"/>
                </a:solidFill>
                <a:latin typeface="Open Sans ExtraBold"/>
              </a:rPr>
              <a:t> </a:t>
            </a:r>
            <a:r>
              <a:rPr lang="en-US" sz="3200" dirty="0" err="1">
                <a:solidFill>
                  <a:srgbClr val="3A3A5A"/>
                </a:solidFill>
                <a:latin typeface="Open Sans ExtraBold"/>
              </a:rPr>
              <a:t>modela</a:t>
            </a:r>
            <a:r>
              <a:rPr lang="en-US" sz="3200" dirty="0">
                <a:solidFill>
                  <a:srgbClr val="3A3A5A"/>
                </a:solidFill>
                <a:latin typeface="Open Sans ExtraBold"/>
              </a:rPr>
              <a:t> </a:t>
            </a:r>
            <a:r>
              <a:rPr lang="en-US" sz="3200" dirty="0" err="1">
                <a:solidFill>
                  <a:srgbClr val="3A3A5A"/>
                </a:solidFill>
                <a:latin typeface="Open Sans ExtraBold"/>
              </a:rPr>
              <a:t>pomoću</a:t>
            </a:r>
            <a:r>
              <a:rPr lang="en-US" sz="3200" dirty="0">
                <a:solidFill>
                  <a:srgbClr val="3A3A5A"/>
                </a:solidFill>
                <a:latin typeface="Open Sans ExtraBold"/>
              </a:rPr>
              <a:t> Bilingual Evaluation Understudy </a:t>
            </a:r>
            <a:br>
              <a:rPr lang="en-US" sz="3200" dirty="0">
                <a:solidFill>
                  <a:srgbClr val="3A3A5A"/>
                </a:solidFill>
                <a:latin typeface="Open Sans ExtraBold"/>
              </a:rPr>
            </a:br>
            <a:endParaRPr lang="en-US" sz="3200" dirty="0">
              <a:solidFill>
                <a:srgbClr val="3A3A5A"/>
              </a:solidFill>
              <a:ea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5674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AF7E-524F-F5D6-0BF3-6E886E1E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Tačnost</a:t>
            </a:r>
            <a:r>
              <a:rPr lang="en-US" dirty="0"/>
              <a:t> LSTM </a:t>
            </a:r>
            <a:r>
              <a:rPr lang="en-US" dirty="0" err="1"/>
              <a:t>modela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A8B20-0F75-1053-6C91-85A41C1C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5561"/>
            <a:ext cx="7700188" cy="530596"/>
          </a:xfrm>
        </p:spPr>
        <p:txBody>
          <a:bodyPr/>
          <a:lstStyle/>
          <a:p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obučavani</a:t>
            </a:r>
            <a:r>
              <a:rPr lang="en-US" dirty="0"/>
              <a:t> za 20 </a:t>
            </a:r>
            <a:r>
              <a:rPr lang="en-US" dirty="0" err="1"/>
              <a:t>epoha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ranim</a:t>
            </a:r>
            <a:r>
              <a:rPr lang="en-US" dirty="0"/>
              <a:t> </a:t>
            </a:r>
            <a:r>
              <a:rPr lang="en-US" dirty="0" err="1"/>
              <a:t>zaustavljanjem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gubitka</a:t>
            </a:r>
            <a:r>
              <a:rPr lang="en-US" dirty="0"/>
              <a:t> </a:t>
            </a:r>
            <a:r>
              <a:rPr lang="en-US" dirty="0" err="1"/>
              <a:t>validacije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6" name="Slika 5" descr="Slika na kojoj se nalazi tekst, linija, dijagram, Plot&#10;&#10;Opis je automatski generisan">
            <a:extLst>
              <a:ext uri="{FF2B5EF4-FFF2-40B4-BE49-F238E27FC236}">
                <a16:creationId xmlns:a16="http://schemas.microsoft.com/office/drawing/2014/main" id="{F1B633E9-AEAE-6086-6561-37B6EE67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77" y="1709143"/>
            <a:ext cx="4938117" cy="29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57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4"/>
          <p:cNvSpPr txBox="1">
            <a:spLocks noGrp="1"/>
          </p:cNvSpPr>
          <p:nvPr>
            <p:ph type="title"/>
          </p:nvPr>
        </p:nvSpPr>
        <p:spPr>
          <a:xfrm>
            <a:off x="4572000" y="1503375"/>
            <a:ext cx="4041117" cy="1883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BLEU: 61%</a:t>
            </a:r>
            <a:endParaRPr lang="sr-Latn-RS" dirty="0"/>
          </a:p>
        </p:txBody>
      </p:sp>
      <p:grpSp>
        <p:nvGrpSpPr>
          <p:cNvPr id="974" name="Google Shape;974;p34"/>
          <p:cNvGrpSpPr/>
          <p:nvPr/>
        </p:nvGrpSpPr>
        <p:grpSpPr>
          <a:xfrm>
            <a:off x="-1340999" y="1078225"/>
            <a:ext cx="5913009" cy="3592913"/>
            <a:chOff x="-1340999" y="1078225"/>
            <a:chExt cx="5913009" cy="3592913"/>
          </a:xfrm>
        </p:grpSpPr>
        <p:sp>
          <p:nvSpPr>
            <p:cNvPr id="975" name="Google Shape;975;p34"/>
            <p:cNvSpPr/>
            <p:nvPr/>
          </p:nvSpPr>
          <p:spPr>
            <a:xfrm>
              <a:off x="-1340999" y="1179631"/>
              <a:ext cx="5913009" cy="2959962"/>
            </a:xfrm>
            <a:custGeom>
              <a:avLst/>
              <a:gdLst/>
              <a:ahLst/>
              <a:cxnLst/>
              <a:rect l="l" t="t" r="r" b="b"/>
              <a:pathLst>
                <a:path w="3095816" h="1543657" extrusionOk="0">
                  <a:moveTo>
                    <a:pt x="1569376" y="1364293"/>
                  </a:moveTo>
                  <a:cubicBezTo>
                    <a:pt x="1680126" y="1361742"/>
                    <a:pt x="1789987" y="1374243"/>
                    <a:pt x="1891662" y="1416552"/>
                  </a:cubicBezTo>
                  <a:cubicBezTo>
                    <a:pt x="1997029" y="1460398"/>
                    <a:pt x="2094357" y="1536050"/>
                    <a:pt x="2208452" y="1538875"/>
                  </a:cubicBezTo>
                  <a:cubicBezTo>
                    <a:pt x="2386340" y="1543275"/>
                    <a:pt x="2515620" y="1374116"/>
                    <a:pt x="2679758" y="1305415"/>
                  </a:cubicBezTo>
                  <a:cubicBezTo>
                    <a:pt x="2757814" y="1272748"/>
                    <a:pt x="2843842" y="1263219"/>
                    <a:pt x="2922632" y="1232375"/>
                  </a:cubicBezTo>
                  <a:cubicBezTo>
                    <a:pt x="2980128" y="1209864"/>
                    <a:pt x="3036360" y="1172315"/>
                    <a:pt x="3058858" y="1114814"/>
                  </a:cubicBezTo>
                  <a:cubicBezTo>
                    <a:pt x="3076754" y="1069065"/>
                    <a:pt x="3070677" y="1017520"/>
                    <a:pt x="3059098" y="969774"/>
                  </a:cubicBezTo>
                  <a:cubicBezTo>
                    <a:pt x="3022885" y="820527"/>
                    <a:pt x="2943527" y="680369"/>
                    <a:pt x="2828163" y="578160"/>
                  </a:cubicBezTo>
                  <a:cubicBezTo>
                    <a:pt x="2700666" y="465200"/>
                    <a:pt x="2531933" y="429268"/>
                    <a:pt x="2377612" y="368026"/>
                  </a:cubicBezTo>
                  <a:cubicBezTo>
                    <a:pt x="2226969" y="308247"/>
                    <a:pt x="2083799" y="229591"/>
                    <a:pt x="1952776" y="134173"/>
                  </a:cubicBezTo>
                  <a:cubicBezTo>
                    <a:pt x="1891281" y="89393"/>
                    <a:pt x="1830668" y="40031"/>
                    <a:pt x="1758055" y="17340"/>
                  </a:cubicBezTo>
                  <a:cubicBezTo>
                    <a:pt x="1707791" y="1634"/>
                    <a:pt x="1654350" y="-382"/>
                    <a:pt x="1601696" y="52"/>
                  </a:cubicBezTo>
                  <a:cubicBezTo>
                    <a:pt x="1542725" y="532"/>
                    <a:pt x="1483274" y="4011"/>
                    <a:pt x="1426340" y="19377"/>
                  </a:cubicBezTo>
                  <a:cubicBezTo>
                    <a:pt x="1259163" y="64491"/>
                    <a:pt x="1137850" y="202573"/>
                    <a:pt x="994994" y="292595"/>
                  </a:cubicBezTo>
                  <a:cubicBezTo>
                    <a:pt x="804886" y="412386"/>
                    <a:pt x="598679" y="481193"/>
                    <a:pt x="385566" y="547042"/>
                  </a:cubicBezTo>
                  <a:cubicBezTo>
                    <a:pt x="263331" y="584811"/>
                    <a:pt x="134465" y="626801"/>
                    <a:pt x="50626" y="723434"/>
                  </a:cubicBezTo>
                  <a:cubicBezTo>
                    <a:pt x="-812" y="782718"/>
                    <a:pt x="-19062" y="855906"/>
                    <a:pt x="24336" y="925461"/>
                  </a:cubicBezTo>
                  <a:cubicBezTo>
                    <a:pt x="67514" y="994662"/>
                    <a:pt x="140241" y="1039843"/>
                    <a:pt x="214096" y="1074467"/>
                  </a:cubicBezTo>
                  <a:cubicBezTo>
                    <a:pt x="285648" y="1108009"/>
                    <a:pt x="356578" y="1142853"/>
                    <a:pt x="427910" y="1176856"/>
                  </a:cubicBezTo>
                  <a:cubicBezTo>
                    <a:pt x="491101" y="1206979"/>
                    <a:pt x="547180" y="1227146"/>
                    <a:pt x="597009" y="1279366"/>
                  </a:cubicBezTo>
                  <a:cubicBezTo>
                    <a:pt x="632534" y="1316600"/>
                    <a:pt x="664340" y="1358042"/>
                    <a:pt x="705742" y="1388633"/>
                  </a:cubicBezTo>
                  <a:cubicBezTo>
                    <a:pt x="881252" y="1518307"/>
                    <a:pt x="1170717" y="1410522"/>
                    <a:pt x="1363482" y="1382977"/>
                  </a:cubicBezTo>
                  <a:cubicBezTo>
                    <a:pt x="1431281" y="1373288"/>
                    <a:pt x="1500502" y="1365875"/>
                    <a:pt x="1569376" y="1364286"/>
                  </a:cubicBezTo>
                  <a:close/>
                </a:path>
              </a:pathLst>
            </a:custGeom>
            <a:solidFill>
              <a:srgbClr val="E8E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6" name="Google Shape;976;p34"/>
            <p:cNvGrpSpPr/>
            <p:nvPr/>
          </p:nvGrpSpPr>
          <p:grpSpPr>
            <a:xfrm>
              <a:off x="359606" y="1862429"/>
              <a:ext cx="3941711" cy="2808709"/>
              <a:chOff x="8829000" y="937870"/>
              <a:chExt cx="3240739" cy="2127810"/>
            </a:xfrm>
          </p:grpSpPr>
          <p:grpSp>
            <p:nvGrpSpPr>
              <p:cNvPr id="977" name="Google Shape;977;p34"/>
              <p:cNvGrpSpPr/>
              <p:nvPr/>
            </p:nvGrpSpPr>
            <p:grpSpPr>
              <a:xfrm>
                <a:off x="10591200" y="1117800"/>
                <a:ext cx="1478539" cy="1947880"/>
                <a:chOff x="10591200" y="1117800"/>
                <a:chExt cx="1478539" cy="1947880"/>
              </a:xfrm>
            </p:grpSpPr>
            <p:grpSp>
              <p:nvGrpSpPr>
                <p:cNvPr id="978" name="Google Shape;978;p34"/>
                <p:cNvGrpSpPr/>
                <p:nvPr/>
              </p:nvGrpSpPr>
              <p:grpSpPr>
                <a:xfrm>
                  <a:off x="10999800" y="1646640"/>
                  <a:ext cx="1069939" cy="1412977"/>
                  <a:chOff x="10999800" y="1646640"/>
                  <a:chExt cx="1069939" cy="1412977"/>
                </a:xfrm>
              </p:grpSpPr>
              <p:sp>
                <p:nvSpPr>
                  <p:cNvPr id="979" name="Google Shape;979;p34"/>
                  <p:cNvSpPr/>
                  <p:nvPr/>
                </p:nvSpPr>
                <p:spPr>
                  <a:xfrm>
                    <a:off x="10999800" y="2206440"/>
                    <a:ext cx="663563" cy="853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563" h="853177" extrusionOk="0">
                        <a:moveTo>
                          <a:pt x="16694" y="853177"/>
                        </a:moveTo>
                        <a:lnTo>
                          <a:pt x="0" y="850419"/>
                        </a:lnTo>
                        <a:lnTo>
                          <a:pt x="129748" y="65161"/>
                        </a:lnTo>
                        <a:cubicBezTo>
                          <a:pt x="135958" y="27405"/>
                          <a:pt x="168279" y="0"/>
                          <a:pt x="206542" y="0"/>
                        </a:cubicBezTo>
                        <a:lnTo>
                          <a:pt x="523532" y="0"/>
                        </a:lnTo>
                        <a:cubicBezTo>
                          <a:pt x="547973" y="0"/>
                          <a:pt x="569341" y="17402"/>
                          <a:pt x="574282" y="41382"/>
                        </a:cubicBezTo>
                        <a:lnTo>
                          <a:pt x="574416" y="42163"/>
                        </a:lnTo>
                        <a:lnTo>
                          <a:pt x="663563" y="850866"/>
                        </a:lnTo>
                        <a:lnTo>
                          <a:pt x="646735" y="852716"/>
                        </a:lnTo>
                        <a:lnTo>
                          <a:pt x="557588" y="44427"/>
                        </a:lnTo>
                        <a:cubicBezTo>
                          <a:pt x="554116" y="28480"/>
                          <a:pt x="539825" y="16935"/>
                          <a:pt x="523532" y="16935"/>
                        </a:cubicBezTo>
                        <a:lnTo>
                          <a:pt x="206542" y="16935"/>
                        </a:lnTo>
                        <a:cubicBezTo>
                          <a:pt x="176626" y="16935"/>
                          <a:pt x="151317" y="38377"/>
                          <a:pt x="146442" y="67912"/>
                        </a:cubicBezTo>
                        <a:lnTo>
                          <a:pt x="16694" y="8531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34"/>
                  <p:cNvSpPr/>
                  <p:nvPr/>
                </p:nvSpPr>
                <p:spPr>
                  <a:xfrm>
                    <a:off x="11076480" y="1649520"/>
                    <a:ext cx="993259" cy="806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8250" h="806727" extrusionOk="0">
                        <a:moveTo>
                          <a:pt x="72787" y="700064"/>
                        </a:moveTo>
                        <a:lnTo>
                          <a:pt x="344102" y="700064"/>
                        </a:lnTo>
                        <a:lnTo>
                          <a:pt x="494284" y="63699"/>
                        </a:lnTo>
                        <a:cubicBezTo>
                          <a:pt x="503099" y="26370"/>
                          <a:pt x="536420" y="0"/>
                          <a:pt x="574750" y="0"/>
                        </a:cubicBezTo>
                        <a:lnTo>
                          <a:pt x="945964" y="0"/>
                        </a:lnTo>
                        <a:cubicBezTo>
                          <a:pt x="976013" y="0"/>
                          <a:pt x="998250" y="28040"/>
                          <a:pt x="991305" y="57295"/>
                        </a:cubicBezTo>
                        <a:lnTo>
                          <a:pt x="827568" y="751061"/>
                        </a:lnTo>
                        <a:cubicBezTo>
                          <a:pt x="819888" y="783682"/>
                          <a:pt x="790774" y="806727"/>
                          <a:pt x="757252" y="806727"/>
                        </a:cubicBezTo>
                        <a:lnTo>
                          <a:pt x="0" y="806727"/>
                        </a:lnTo>
                        <a:lnTo>
                          <a:pt x="17095" y="742781"/>
                        </a:lnTo>
                        <a:cubicBezTo>
                          <a:pt x="23840" y="717586"/>
                          <a:pt x="46677" y="700064"/>
                          <a:pt x="72787" y="70006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34"/>
                  <p:cNvSpPr/>
                  <p:nvPr/>
                </p:nvSpPr>
                <p:spPr>
                  <a:xfrm>
                    <a:off x="11420640" y="1646640"/>
                    <a:ext cx="563322" cy="705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734" h="705720" extrusionOk="0">
                        <a:moveTo>
                          <a:pt x="384635" y="705720"/>
                        </a:moveTo>
                        <a:lnTo>
                          <a:pt x="0" y="705720"/>
                        </a:lnTo>
                        <a:lnTo>
                          <a:pt x="0" y="700070"/>
                        </a:lnTo>
                        <a:lnTo>
                          <a:pt x="384635" y="700070"/>
                        </a:lnTo>
                        <a:cubicBezTo>
                          <a:pt x="396388" y="700070"/>
                          <a:pt x="406472" y="692084"/>
                          <a:pt x="409143" y="680651"/>
                        </a:cubicBezTo>
                        <a:lnTo>
                          <a:pt x="555785" y="59472"/>
                        </a:lnTo>
                        <a:cubicBezTo>
                          <a:pt x="558857" y="46377"/>
                          <a:pt x="555852" y="32808"/>
                          <a:pt x="547505" y="22257"/>
                        </a:cubicBezTo>
                        <a:cubicBezTo>
                          <a:pt x="539158" y="11699"/>
                          <a:pt x="526604" y="5649"/>
                          <a:pt x="513181" y="5649"/>
                        </a:cubicBezTo>
                        <a:lnTo>
                          <a:pt x="255823" y="5649"/>
                        </a:lnTo>
                        <a:lnTo>
                          <a:pt x="255823" y="0"/>
                        </a:lnTo>
                        <a:lnTo>
                          <a:pt x="513181" y="0"/>
                        </a:lnTo>
                        <a:cubicBezTo>
                          <a:pt x="528340" y="0"/>
                          <a:pt x="542496" y="6831"/>
                          <a:pt x="551912" y="18751"/>
                        </a:cubicBezTo>
                        <a:cubicBezTo>
                          <a:pt x="561328" y="30664"/>
                          <a:pt x="564734" y="45976"/>
                          <a:pt x="561261" y="60767"/>
                        </a:cubicBezTo>
                        <a:lnTo>
                          <a:pt x="414685" y="681954"/>
                        </a:lnTo>
                        <a:cubicBezTo>
                          <a:pt x="411346" y="695943"/>
                          <a:pt x="398993" y="705713"/>
                          <a:pt x="384635" y="70571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82" name="Google Shape;982;p34"/>
                <p:cNvGrpSpPr/>
                <p:nvPr/>
              </p:nvGrpSpPr>
              <p:grpSpPr>
                <a:xfrm>
                  <a:off x="10591200" y="1117800"/>
                  <a:ext cx="1196582" cy="1942673"/>
                  <a:chOff x="10591200" y="1117800"/>
                  <a:chExt cx="1196582" cy="1942673"/>
                </a:xfrm>
              </p:grpSpPr>
              <p:grpSp>
                <p:nvGrpSpPr>
                  <p:cNvPr id="983" name="Google Shape;983;p34"/>
                  <p:cNvGrpSpPr/>
                  <p:nvPr/>
                </p:nvGrpSpPr>
                <p:grpSpPr>
                  <a:xfrm>
                    <a:off x="10591200" y="1864440"/>
                    <a:ext cx="1196582" cy="1196033"/>
                    <a:chOff x="10591200" y="1864440"/>
                    <a:chExt cx="1196582" cy="1196033"/>
                  </a:xfrm>
                </p:grpSpPr>
                <p:grpSp>
                  <p:nvGrpSpPr>
                    <p:cNvPr id="984" name="Google Shape;984;p34"/>
                    <p:cNvGrpSpPr/>
                    <p:nvPr/>
                  </p:nvGrpSpPr>
                  <p:grpSpPr>
                    <a:xfrm>
                      <a:off x="10591200" y="2787480"/>
                      <a:ext cx="430483" cy="272993"/>
                      <a:chOff x="10591200" y="2787480"/>
                      <a:chExt cx="430483" cy="272993"/>
                    </a:xfrm>
                  </p:grpSpPr>
                  <p:sp>
                    <p:nvSpPr>
                      <p:cNvPr id="985" name="Google Shape;985;p34"/>
                      <p:cNvSpPr/>
                      <p:nvPr/>
                    </p:nvSpPr>
                    <p:spPr>
                      <a:xfrm>
                        <a:off x="10591200" y="2919600"/>
                        <a:ext cx="401190" cy="1408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16821" h="141581" extrusionOk="0">
                            <a:moveTo>
                              <a:pt x="2229" y="140312"/>
                            </a:moveTo>
                            <a:cubicBezTo>
                              <a:pt x="62862" y="139364"/>
                              <a:pt x="158887" y="141581"/>
                              <a:pt x="243828" y="140312"/>
                            </a:cubicBezTo>
                            <a:cubicBezTo>
                              <a:pt x="250906" y="140205"/>
                              <a:pt x="276148" y="115678"/>
                              <a:pt x="276148" y="115678"/>
                            </a:cubicBezTo>
                            <a:lnTo>
                              <a:pt x="318819" y="91391"/>
                            </a:lnTo>
                            <a:lnTo>
                              <a:pt x="306265" y="140312"/>
                            </a:lnTo>
                            <a:cubicBezTo>
                              <a:pt x="306265" y="140312"/>
                              <a:pt x="377582" y="140559"/>
                              <a:pt x="398283" y="140312"/>
                            </a:cubicBezTo>
                            <a:cubicBezTo>
                              <a:pt x="400754" y="85461"/>
                              <a:pt x="403491" y="45335"/>
                              <a:pt x="396146" y="0"/>
                            </a:cubicBezTo>
                            <a:lnTo>
                              <a:pt x="169772" y="12761"/>
                            </a:lnTo>
                            <a:cubicBezTo>
                              <a:pt x="169772" y="12761"/>
                              <a:pt x="131308" y="39091"/>
                              <a:pt x="113613" y="51124"/>
                            </a:cubicBezTo>
                            <a:cubicBezTo>
                              <a:pt x="55650" y="90556"/>
                              <a:pt x="-13330" y="107604"/>
                              <a:pt x="2229" y="14031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86" name="Google Shape;986;p34"/>
                      <p:cNvSpPr/>
                      <p:nvPr/>
                    </p:nvSpPr>
                    <p:spPr>
                      <a:xfrm>
                        <a:off x="10704960" y="2787480"/>
                        <a:ext cx="316723" cy="1830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6723" h="183056" extrusionOk="0">
                            <a:moveTo>
                              <a:pt x="105307" y="0"/>
                            </a:moveTo>
                            <a:cubicBezTo>
                              <a:pt x="89748" y="57522"/>
                              <a:pt x="59164" y="115110"/>
                              <a:pt x="42537" y="140112"/>
                            </a:cubicBezTo>
                            <a:cubicBezTo>
                              <a:pt x="25976" y="165113"/>
                              <a:pt x="0" y="183056"/>
                              <a:pt x="0" y="183056"/>
                            </a:cubicBezTo>
                            <a:cubicBezTo>
                              <a:pt x="0" y="183056"/>
                              <a:pt x="170949" y="172973"/>
                              <a:pt x="283736" y="139471"/>
                            </a:cubicBezTo>
                            <a:cubicBezTo>
                              <a:pt x="280263" y="112112"/>
                              <a:pt x="300563" y="56620"/>
                              <a:pt x="316723" y="6010"/>
                            </a:cubicBezTo>
                          </a:path>
                        </a:pathLst>
                      </a:cu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987" name="Google Shape;987;p34"/>
                    <p:cNvGrpSpPr/>
                    <p:nvPr/>
                  </p:nvGrpSpPr>
                  <p:grpSpPr>
                    <a:xfrm>
                      <a:off x="10708560" y="2787480"/>
                      <a:ext cx="430124" cy="272993"/>
                      <a:chOff x="10708560" y="2787480"/>
                      <a:chExt cx="430124" cy="272993"/>
                    </a:xfrm>
                  </p:grpSpPr>
                  <p:sp>
                    <p:nvSpPr>
                      <p:cNvPr id="988" name="Google Shape;988;p34"/>
                      <p:cNvSpPr/>
                      <p:nvPr/>
                    </p:nvSpPr>
                    <p:spPr>
                      <a:xfrm>
                        <a:off x="10708560" y="2919600"/>
                        <a:ext cx="401192" cy="1408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16823" h="141581" extrusionOk="0">
                            <a:moveTo>
                              <a:pt x="2229" y="140312"/>
                            </a:moveTo>
                            <a:cubicBezTo>
                              <a:pt x="62862" y="139364"/>
                              <a:pt x="158887" y="141581"/>
                              <a:pt x="243828" y="140312"/>
                            </a:cubicBezTo>
                            <a:cubicBezTo>
                              <a:pt x="250906" y="140205"/>
                              <a:pt x="276147" y="115678"/>
                              <a:pt x="276147" y="115678"/>
                            </a:cubicBezTo>
                            <a:lnTo>
                              <a:pt x="318751" y="91391"/>
                            </a:lnTo>
                            <a:lnTo>
                              <a:pt x="306264" y="140312"/>
                            </a:lnTo>
                            <a:cubicBezTo>
                              <a:pt x="306264" y="140312"/>
                              <a:pt x="377582" y="140559"/>
                              <a:pt x="398283" y="140312"/>
                            </a:cubicBezTo>
                            <a:cubicBezTo>
                              <a:pt x="400754" y="85461"/>
                              <a:pt x="403492" y="45335"/>
                              <a:pt x="396146" y="0"/>
                            </a:cubicBezTo>
                            <a:lnTo>
                              <a:pt x="169772" y="12761"/>
                            </a:lnTo>
                            <a:cubicBezTo>
                              <a:pt x="169772" y="12761"/>
                              <a:pt x="131308" y="39091"/>
                              <a:pt x="113612" y="51124"/>
                            </a:cubicBezTo>
                            <a:cubicBezTo>
                              <a:pt x="55650" y="90556"/>
                              <a:pt x="-13331" y="107604"/>
                              <a:pt x="2229" y="140312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989" name="Google Shape;989;p34"/>
                      <p:cNvSpPr/>
                      <p:nvPr/>
                    </p:nvSpPr>
                    <p:spPr>
                      <a:xfrm>
                        <a:off x="10821960" y="2787480"/>
                        <a:ext cx="316724" cy="1830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6724" h="183056" extrusionOk="0">
                            <a:moveTo>
                              <a:pt x="105307" y="0"/>
                            </a:moveTo>
                            <a:cubicBezTo>
                              <a:pt x="89749" y="57522"/>
                              <a:pt x="59164" y="115110"/>
                              <a:pt x="42537" y="140112"/>
                            </a:cubicBezTo>
                            <a:cubicBezTo>
                              <a:pt x="25976" y="165113"/>
                              <a:pt x="0" y="183056"/>
                              <a:pt x="0" y="183056"/>
                            </a:cubicBezTo>
                            <a:cubicBezTo>
                              <a:pt x="0" y="183056"/>
                              <a:pt x="170949" y="172973"/>
                              <a:pt x="283736" y="139471"/>
                            </a:cubicBezTo>
                            <a:cubicBezTo>
                              <a:pt x="280263" y="112112"/>
                              <a:pt x="300563" y="56620"/>
                              <a:pt x="316724" y="6010"/>
                            </a:cubicBezTo>
                          </a:path>
                        </a:pathLst>
                      </a:cu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990" name="Google Shape;990;p34"/>
                    <p:cNvSpPr/>
                    <p:nvPr/>
                  </p:nvSpPr>
                  <p:spPr>
                    <a:xfrm>
                      <a:off x="10776240" y="1935360"/>
                      <a:ext cx="918473" cy="930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2024" h="930518" extrusionOk="0">
                          <a:moveTo>
                            <a:pt x="611611" y="23292"/>
                          </a:moveTo>
                          <a:lnTo>
                            <a:pt x="554517" y="73922"/>
                          </a:lnTo>
                          <a:cubicBezTo>
                            <a:pt x="554517" y="73922"/>
                            <a:pt x="375888" y="91244"/>
                            <a:pt x="318994" y="101855"/>
                          </a:cubicBezTo>
                          <a:cubicBezTo>
                            <a:pt x="281932" y="108773"/>
                            <a:pt x="126075" y="111264"/>
                            <a:pt x="92419" y="279615"/>
                          </a:cubicBezTo>
                          <a:cubicBezTo>
                            <a:pt x="58764" y="447967"/>
                            <a:pt x="0" y="930518"/>
                            <a:pt x="0" y="930518"/>
                          </a:cubicBezTo>
                          <a:lnTo>
                            <a:pt x="298827" y="930518"/>
                          </a:lnTo>
                          <a:cubicBezTo>
                            <a:pt x="298827" y="930518"/>
                            <a:pt x="376957" y="388055"/>
                            <a:pt x="374018" y="393664"/>
                          </a:cubicBezTo>
                          <a:cubicBezTo>
                            <a:pt x="372416" y="396722"/>
                            <a:pt x="536954" y="388128"/>
                            <a:pt x="687203" y="379674"/>
                          </a:cubicBezTo>
                          <a:cubicBezTo>
                            <a:pt x="835047" y="371347"/>
                            <a:pt x="942024" y="235255"/>
                            <a:pt x="915446" y="89541"/>
                          </a:cubicBezTo>
                          <a:cubicBezTo>
                            <a:pt x="909837" y="58557"/>
                            <a:pt x="902291" y="28073"/>
                            <a:pt x="892208" y="0"/>
                          </a:cubicBezTo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1" name="Google Shape;991;p34"/>
                    <p:cNvSpPr/>
                    <p:nvPr/>
                  </p:nvSpPr>
                  <p:spPr>
                    <a:xfrm>
                      <a:off x="10793880" y="2724840"/>
                      <a:ext cx="337611" cy="57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611" h="5649" extrusionOk="0">
                          <a:moveTo>
                            <a:pt x="0" y="0"/>
                          </a:moveTo>
                          <a:lnTo>
                            <a:pt x="337611" y="0"/>
                          </a:lnTo>
                          <a:lnTo>
                            <a:pt x="337611" y="5649"/>
                          </a:lnTo>
                          <a:lnTo>
                            <a:pt x="0" y="564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992" name="Google Shape;992;p34"/>
                    <p:cNvSpPr/>
                    <p:nvPr/>
                  </p:nvSpPr>
                  <p:spPr>
                    <a:xfrm>
                      <a:off x="10868400" y="1864440"/>
                      <a:ext cx="919382" cy="10387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8669" h="1038790" extrusionOk="0">
                          <a:moveTo>
                            <a:pt x="847334" y="0"/>
                          </a:moveTo>
                          <a:lnTo>
                            <a:pt x="868502" y="94770"/>
                          </a:lnTo>
                          <a:lnTo>
                            <a:pt x="891006" y="157747"/>
                          </a:lnTo>
                          <a:cubicBezTo>
                            <a:pt x="891006" y="157747"/>
                            <a:pt x="928669" y="272130"/>
                            <a:pt x="918518" y="354746"/>
                          </a:cubicBezTo>
                          <a:cubicBezTo>
                            <a:pt x="905363" y="461242"/>
                            <a:pt x="841390" y="485062"/>
                            <a:pt x="785632" y="485062"/>
                          </a:cubicBezTo>
                          <a:lnTo>
                            <a:pt x="423701" y="485062"/>
                          </a:lnTo>
                          <a:lnTo>
                            <a:pt x="341498" y="1038790"/>
                          </a:lnTo>
                          <a:lnTo>
                            <a:pt x="0" y="1038790"/>
                          </a:lnTo>
                          <a:cubicBezTo>
                            <a:pt x="0" y="1038790"/>
                            <a:pt x="106577" y="449563"/>
                            <a:pt x="117795" y="406539"/>
                          </a:cubicBezTo>
                          <a:cubicBezTo>
                            <a:pt x="129081" y="363514"/>
                            <a:pt x="184906" y="229299"/>
                            <a:pt x="320196" y="213873"/>
                          </a:cubicBezTo>
                          <a:cubicBezTo>
                            <a:pt x="401397" y="204611"/>
                            <a:pt x="471045" y="197920"/>
                            <a:pt x="517923" y="193720"/>
                          </a:cubicBezTo>
                          <a:cubicBezTo>
                            <a:pt x="555385" y="190361"/>
                            <a:pt x="585968" y="162308"/>
                            <a:pt x="592646" y="125227"/>
                          </a:cubicBezTo>
                          <a:lnTo>
                            <a:pt x="596720" y="102569"/>
                          </a:lnTo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3" name="Google Shape;993;p34"/>
                    <p:cNvSpPr/>
                    <p:nvPr/>
                  </p:nvSpPr>
                  <p:spPr>
                    <a:xfrm>
                      <a:off x="10872360" y="1966680"/>
                      <a:ext cx="595450" cy="8998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5450" h="899814" extrusionOk="0">
                          <a:moveTo>
                            <a:pt x="5542" y="899814"/>
                          </a:moveTo>
                          <a:lnTo>
                            <a:pt x="0" y="898812"/>
                          </a:lnTo>
                          <a:cubicBezTo>
                            <a:pt x="1001" y="893290"/>
                            <a:pt x="99965" y="346392"/>
                            <a:pt x="111117" y="303762"/>
                          </a:cubicBezTo>
                          <a:cubicBezTo>
                            <a:pt x="127010" y="242654"/>
                            <a:pt x="190381" y="123310"/>
                            <a:pt x="315855" y="108993"/>
                          </a:cubicBezTo>
                          <a:cubicBezTo>
                            <a:pt x="398458" y="99578"/>
                            <a:pt x="468975" y="92833"/>
                            <a:pt x="513648" y="88833"/>
                          </a:cubicBezTo>
                          <a:cubicBezTo>
                            <a:pt x="549775" y="85595"/>
                            <a:pt x="579490" y="58383"/>
                            <a:pt x="585835" y="22657"/>
                          </a:cubicBezTo>
                          <a:lnTo>
                            <a:pt x="589908" y="0"/>
                          </a:lnTo>
                          <a:lnTo>
                            <a:pt x="595450" y="995"/>
                          </a:lnTo>
                          <a:lnTo>
                            <a:pt x="591377" y="23652"/>
                          </a:lnTo>
                          <a:cubicBezTo>
                            <a:pt x="584566" y="61876"/>
                            <a:pt x="552780" y="90997"/>
                            <a:pt x="514116" y="94463"/>
                          </a:cubicBezTo>
                          <a:cubicBezTo>
                            <a:pt x="469509" y="98463"/>
                            <a:pt x="399060" y="105207"/>
                            <a:pt x="316522" y="114609"/>
                          </a:cubicBezTo>
                          <a:cubicBezTo>
                            <a:pt x="194054" y="128579"/>
                            <a:pt x="132151" y="245379"/>
                            <a:pt x="116526" y="305184"/>
                          </a:cubicBezTo>
                          <a:cubicBezTo>
                            <a:pt x="105440" y="347614"/>
                            <a:pt x="6544" y="894298"/>
                            <a:pt x="5542" y="89981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34"/>
                    <p:cNvSpPr/>
                    <p:nvPr/>
                  </p:nvSpPr>
                  <p:spPr>
                    <a:xfrm>
                      <a:off x="11250000" y="2346840"/>
                      <a:ext cx="38158" cy="190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63" h="18938" extrusionOk="0">
                          <a:moveTo>
                            <a:pt x="3005" y="18938"/>
                          </a:moveTo>
                          <a:lnTo>
                            <a:pt x="0" y="14163"/>
                          </a:lnTo>
                          <a:cubicBezTo>
                            <a:pt x="11218" y="7078"/>
                            <a:pt x="24040" y="2184"/>
                            <a:pt x="37128" y="0"/>
                          </a:cubicBezTo>
                          <a:lnTo>
                            <a:pt x="38063" y="5569"/>
                          </a:lnTo>
                          <a:cubicBezTo>
                            <a:pt x="25709" y="7626"/>
                            <a:pt x="13555" y="12247"/>
                            <a:pt x="3005" y="1893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34"/>
                    <p:cNvSpPr/>
                    <p:nvPr/>
                  </p:nvSpPr>
                  <p:spPr>
                    <a:xfrm>
                      <a:off x="11009520" y="2301120"/>
                      <a:ext cx="64802" cy="1774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0" h="177453" extrusionOk="0">
                          <a:moveTo>
                            <a:pt x="59565" y="177453"/>
                          </a:moveTo>
                          <a:cubicBezTo>
                            <a:pt x="33255" y="121180"/>
                            <a:pt x="13222" y="61882"/>
                            <a:pt x="0" y="1202"/>
                          </a:cubicBezTo>
                          <a:lnTo>
                            <a:pt x="5542" y="0"/>
                          </a:lnTo>
                          <a:cubicBezTo>
                            <a:pt x="18630" y="60266"/>
                            <a:pt x="38530" y="119170"/>
                            <a:pt x="64640" y="175056"/>
                          </a:cubicBezTo>
                          <a:lnTo>
                            <a:pt x="59565" y="17744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34"/>
                    <p:cNvSpPr/>
                    <p:nvPr/>
                  </p:nvSpPr>
                  <p:spPr>
                    <a:xfrm>
                      <a:off x="11069280" y="2336760"/>
                      <a:ext cx="52888" cy="770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21" h="77081" extrusionOk="0">
                          <a:moveTo>
                            <a:pt x="48146" y="77081"/>
                          </a:moveTo>
                          <a:cubicBezTo>
                            <a:pt x="33121" y="51932"/>
                            <a:pt x="16895" y="27098"/>
                            <a:pt x="0" y="3265"/>
                          </a:cubicBezTo>
                          <a:lnTo>
                            <a:pt x="4607" y="0"/>
                          </a:lnTo>
                          <a:cubicBezTo>
                            <a:pt x="21569" y="23946"/>
                            <a:pt x="37862" y="48907"/>
                            <a:pt x="53021" y="74182"/>
                          </a:cubicBezTo>
                          <a:lnTo>
                            <a:pt x="48146" y="7708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34"/>
                    <p:cNvSpPr/>
                    <p:nvPr/>
                  </p:nvSpPr>
                  <p:spPr>
                    <a:xfrm>
                      <a:off x="10890000" y="2782800"/>
                      <a:ext cx="337611" cy="57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7611" h="5649" extrusionOk="0">
                          <a:moveTo>
                            <a:pt x="0" y="0"/>
                          </a:moveTo>
                          <a:lnTo>
                            <a:pt x="337611" y="0"/>
                          </a:lnTo>
                          <a:lnTo>
                            <a:pt x="337611" y="5649"/>
                          </a:lnTo>
                          <a:lnTo>
                            <a:pt x="0" y="564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998" name="Google Shape;998;p34"/>
                    <p:cNvSpPr/>
                    <p:nvPr/>
                  </p:nvSpPr>
                  <p:spPr>
                    <a:xfrm>
                      <a:off x="11547360" y="2013480"/>
                      <a:ext cx="109782" cy="113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782" h="113775" extrusionOk="0">
                          <a:moveTo>
                            <a:pt x="106977" y="113775"/>
                          </a:moveTo>
                          <a:cubicBezTo>
                            <a:pt x="104973" y="112633"/>
                            <a:pt x="57295" y="85615"/>
                            <a:pt x="42938" y="68687"/>
                          </a:cubicBezTo>
                          <a:cubicBezTo>
                            <a:pt x="28848" y="51953"/>
                            <a:pt x="1136" y="4848"/>
                            <a:pt x="0" y="2858"/>
                          </a:cubicBezTo>
                          <a:lnTo>
                            <a:pt x="4875" y="0"/>
                          </a:lnTo>
                          <a:cubicBezTo>
                            <a:pt x="5142" y="487"/>
                            <a:pt x="33455" y="48674"/>
                            <a:pt x="47279" y="65041"/>
                          </a:cubicBezTo>
                          <a:cubicBezTo>
                            <a:pt x="60901" y="81201"/>
                            <a:pt x="109247" y="108580"/>
                            <a:pt x="109782" y="108853"/>
                          </a:cubicBezTo>
                          <a:lnTo>
                            <a:pt x="106977" y="11377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9" name="Google Shape;999;p34"/>
                    <p:cNvSpPr/>
                    <p:nvPr/>
                  </p:nvSpPr>
                  <p:spPr>
                    <a:xfrm>
                      <a:off x="11575800" y="1944720"/>
                      <a:ext cx="88280" cy="228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082" h="228785" extrusionOk="0">
                          <a:moveTo>
                            <a:pt x="868" y="228785"/>
                          </a:moveTo>
                          <a:lnTo>
                            <a:pt x="0" y="223202"/>
                          </a:lnTo>
                          <a:cubicBezTo>
                            <a:pt x="16761" y="220711"/>
                            <a:pt x="34123" y="218134"/>
                            <a:pt x="49482" y="211176"/>
                          </a:cubicBezTo>
                          <a:cubicBezTo>
                            <a:pt x="73255" y="200431"/>
                            <a:pt x="84339" y="181106"/>
                            <a:pt x="82337" y="153734"/>
                          </a:cubicBezTo>
                          <a:cubicBezTo>
                            <a:pt x="78730" y="103504"/>
                            <a:pt x="72186" y="67124"/>
                            <a:pt x="72120" y="66757"/>
                          </a:cubicBezTo>
                          <a:lnTo>
                            <a:pt x="63572" y="728"/>
                          </a:lnTo>
                          <a:lnTo>
                            <a:pt x="69181" y="0"/>
                          </a:lnTo>
                          <a:lnTo>
                            <a:pt x="77729" y="65896"/>
                          </a:lnTo>
                          <a:cubicBezTo>
                            <a:pt x="77729" y="66123"/>
                            <a:pt x="84339" y="102776"/>
                            <a:pt x="88012" y="153327"/>
                          </a:cubicBezTo>
                          <a:cubicBezTo>
                            <a:pt x="90082" y="182882"/>
                            <a:pt x="77595" y="204672"/>
                            <a:pt x="51819" y="216331"/>
                          </a:cubicBezTo>
                          <a:cubicBezTo>
                            <a:pt x="35726" y="223609"/>
                            <a:pt x="18030" y="226247"/>
                            <a:pt x="868" y="22878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0" name="Google Shape;1000;p34"/>
                    <p:cNvSpPr/>
                    <p:nvPr/>
                  </p:nvSpPr>
                  <p:spPr>
                    <a:xfrm rot="-5273669">
                      <a:off x="11565153" y="1823430"/>
                      <a:ext cx="5766" cy="3829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49" h="382739" extrusionOk="0">
                          <a:moveTo>
                            <a:pt x="0" y="0"/>
                          </a:moveTo>
                          <a:lnTo>
                            <a:pt x="5649" y="0"/>
                          </a:lnTo>
                          <a:lnTo>
                            <a:pt x="5649" y="382739"/>
                          </a:lnTo>
                          <a:lnTo>
                            <a:pt x="0" y="38273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grpSp>
                <p:nvGrpSpPr>
                  <p:cNvPr id="1001" name="Google Shape;1001;p34"/>
                  <p:cNvGrpSpPr/>
                  <p:nvPr/>
                </p:nvGrpSpPr>
                <p:grpSpPr>
                  <a:xfrm>
                    <a:off x="10614960" y="1452960"/>
                    <a:ext cx="1144065" cy="558696"/>
                    <a:chOff x="10614960" y="1452960"/>
                    <a:chExt cx="1144065" cy="558696"/>
                  </a:xfrm>
                </p:grpSpPr>
                <p:sp>
                  <p:nvSpPr>
                    <p:cNvPr id="1002" name="Google Shape;1002;p34"/>
                    <p:cNvSpPr/>
                    <p:nvPr/>
                  </p:nvSpPr>
                  <p:spPr>
                    <a:xfrm>
                      <a:off x="10828800" y="1726200"/>
                      <a:ext cx="479459" cy="2854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9459" h="298126" extrusionOk="0">
                          <a:moveTo>
                            <a:pt x="271248" y="9569"/>
                          </a:moveTo>
                          <a:lnTo>
                            <a:pt x="251816" y="65021"/>
                          </a:lnTo>
                          <a:lnTo>
                            <a:pt x="66510" y="0"/>
                          </a:lnTo>
                          <a:lnTo>
                            <a:pt x="0" y="111484"/>
                          </a:lnTo>
                          <a:cubicBezTo>
                            <a:pt x="0" y="111484"/>
                            <a:pt x="198528" y="245446"/>
                            <a:pt x="273652" y="271996"/>
                          </a:cubicBezTo>
                          <a:cubicBezTo>
                            <a:pt x="347708" y="298126"/>
                            <a:pt x="396789" y="285044"/>
                            <a:pt x="414285" y="236103"/>
                          </a:cubicBezTo>
                          <a:cubicBezTo>
                            <a:pt x="439727" y="164832"/>
                            <a:pt x="479459" y="69535"/>
                            <a:pt x="479459" y="69535"/>
                          </a:cubicBezTo>
                        </a:path>
                      </a:pathLst>
                    </a:custGeom>
                    <a:solidFill>
                      <a:srgbClr val="EFA08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3" name="Google Shape;1003;p34"/>
                    <p:cNvSpPr/>
                    <p:nvPr/>
                  </p:nvSpPr>
                  <p:spPr>
                    <a:xfrm>
                      <a:off x="11076840" y="1503360"/>
                      <a:ext cx="253820" cy="3609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3820" h="363695" extrusionOk="0">
                          <a:moveTo>
                            <a:pt x="155724" y="0"/>
                          </a:moveTo>
                          <a:cubicBezTo>
                            <a:pt x="155724" y="0"/>
                            <a:pt x="111985" y="3512"/>
                            <a:pt x="81001" y="31632"/>
                          </a:cubicBezTo>
                          <a:cubicBezTo>
                            <a:pt x="50884" y="58924"/>
                            <a:pt x="45809" y="87378"/>
                            <a:pt x="37062" y="125000"/>
                          </a:cubicBezTo>
                          <a:cubicBezTo>
                            <a:pt x="28313" y="162622"/>
                            <a:pt x="0" y="266414"/>
                            <a:pt x="0" y="266414"/>
                          </a:cubicBezTo>
                          <a:cubicBezTo>
                            <a:pt x="0" y="266414"/>
                            <a:pt x="244671" y="363695"/>
                            <a:pt x="242534" y="361097"/>
                          </a:cubicBezTo>
                          <a:cubicBezTo>
                            <a:pt x="240397" y="358499"/>
                            <a:pt x="253820" y="146095"/>
                            <a:pt x="253820" y="146095"/>
                          </a:cubicBezTo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34"/>
                    <p:cNvSpPr/>
                    <p:nvPr/>
                  </p:nvSpPr>
                  <p:spPr>
                    <a:xfrm>
                      <a:off x="11091960" y="1707120"/>
                      <a:ext cx="227709" cy="915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7709" h="91291" extrusionOk="0">
                          <a:moveTo>
                            <a:pt x="221366" y="91291"/>
                          </a:moveTo>
                          <a:cubicBezTo>
                            <a:pt x="221032" y="91291"/>
                            <a:pt x="220698" y="91224"/>
                            <a:pt x="220364" y="91097"/>
                          </a:cubicBezTo>
                          <a:lnTo>
                            <a:pt x="0" y="5262"/>
                          </a:lnTo>
                          <a:lnTo>
                            <a:pt x="2070" y="0"/>
                          </a:lnTo>
                          <a:lnTo>
                            <a:pt x="221766" y="85581"/>
                          </a:lnTo>
                          <a:lnTo>
                            <a:pt x="227042" y="84974"/>
                          </a:lnTo>
                          <a:lnTo>
                            <a:pt x="227709" y="90583"/>
                          </a:lnTo>
                          <a:lnTo>
                            <a:pt x="221699" y="91271"/>
                          </a:lnTo>
                          <a:cubicBezTo>
                            <a:pt x="221566" y="91284"/>
                            <a:pt x="221500" y="91291"/>
                            <a:pt x="221366" y="9129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34"/>
                    <p:cNvSpPr/>
                    <p:nvPr/>
                  </p:nvSpPr>
                  <p:spPr>
                    <a:xfrm>
                      <a:off x="11205360" y="1452960"/>
                      <a:ext cx="553665" cy="5245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9258" h="524507" extrusionOk="0">
                          <a:moveTo>
                            <a:pt x="215151" y="0"/>
                          </a:moveTo>
                          <a:cubicBezTo>
                            <a:pt x="215151" y="0"/>
                            <a:pt x="279524" y="9756"/>
                            <a:pt x="333079" y="45055"/>
                          </a:cubicBezTo>
                          <a:cubicBezTo>
                            <a:pt x="386635" y="80353"/>
                            <a:pt x="436584" y="158589"/>
                            <a:pt x="473110" y="258220"/>
                          </a:cubicBezTo>
                          <a:cubicBezTo>
                            <a:pt x="509570" y="357851"/>
                            <a:pt x="518319" y="412849"/>
                            <a:pt x="526799" y="427694"/>
                          </a:cubicBezTo>
                          <a:cubicBezTo>
                            <a:pt x="543494" y="456888"/>
                            <a:pt x="555113" y="469269"/>
                            <a:pt x="553977" y="488594"/>
                          </a:cubicBezTo>
                          <a:cubicBezTo>
                            <a:pt x="552041" y="520527"/>
                            <a:pt x="537951" y="524507"/>
                            <a:pt x="537951" y="524507"/>
                          </a:cubicBezTo>
                          <a:lnTo>
                            <a:pt x="154116" y="524507"/>
                          </a:lnTo>
                          <a:cubicBezTo>
                            <a:pt x="154116" y="524507"/>
                            <a:pt x="134083" y="512747"/>
                            <a:pt x="127673" y="487192"/>
                          </a:cubicBezTo>
                          <a:cubicBezTo>
                            <a:pt x="121262" y="461629"/>
                            <a:pt x="113716" y="441202"/>
                            <a:pt x="102765" y="426391"/>
                          </a:cubicBezTo>
                          <a:cubicBezTo>
                            <a:pt x="91747" y="411580"/>
                            <a:pt x="52683" y="394625"/>
                            <a:pt x="31247" y="342606"/>
                          </a:cubicBezTo>
                          <a:cubicBezTo>
                            <a:pt x="16623" y="306967"/>
                            <a:pt x="10880" y="267175"/>
                            <a:pt x="5805" y="229199"/>
                          </a:cubicBezTo>
                          <a:cubicBezTo>
                            <a:pt x="62" y="186067"/>
                            <a:pt x="-4145" y="132546"/>
                            <a:pt x="6873" y="89969"/>
                          </a:cubicBezTo>
                          <a:cubicBezTo>
                            <a:pt x="10947" y="74316"/>
                            <a:pt x="26906" y="50470"/>
                            <a:pt x="26906" y="50470"/>
                          </a:cubicBezTo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34"/>
                    <p:cNvSpPr/>
                    <p:nvPr/>
                  </p:nvSpPr>
                  <p:spPr>
                    <a:xfrm>
                      <a:off x="11200680" y="1640880"/>
                      <a:ext cx="77454" cy="2139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261" h="213920" extrusionOk="0">
                          <a:moveTo>
                            <a:pt x="72720" y="213920"/>
                          </a:moveTo>
                          <a:cubicBezTo>
                            <a:pt x="71051" y="211623"/>
                            <a:pt x="31184" y="157420"/>
                            <a:pt x="27178" y="137634"/>
                          </a:cubicBezTo>
                          <a:cubicBezTo>
                            <a:pt x="22837" y="116346"/>
                            <a:pt x="18630" y="95010"/>
                            <a:pt x="14490" y="73675"/>
                          </a:cubicBezTo>
                          <a:cubicBezTo>
                            <a:pt x="9816" y="49882"/>
                            <a:pt x="5008" y="25288"/>
                            <a:pt x="0" y="1142"/>
                          </a:cubicBezTo>
                          <a:lnTo>
                            <a:pt x="5542" y="0"/>
                          </a:lnTo>
                          <a:cubicBezTo>
                            <a:pt x="10550" y="24173"/>
                            <a:pt x="15358" y="48787"/>
                            <a:pt x="20033" y="72587"/>
                          </a:cubicBezTo>
                          <a:cubicBezTo>
                            <a:pt x="24173" y="93908"/>
                            <a:pt x="28380" y="115224"/>
                            <a:pt x="32720" y="136499"/>
                          </a:cubicBezTo>
                          <a:cubicBezTo>
                            <a:pt x="36460" y="155076"/>
                            <a:pt x="76860" y="210014"/>
                            <a:pt x="77261" y="210568"/>
                          </a:cubicBezTo>
                          <a:lnTo>
                            <a:pt x="72720" y="21391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34"/>
                    <p:cNvSpPr/>
                    <p:nvPr/>
                  </p:nvSpPr>
                  <p:spPr>
                    <a:xfrm>
                      <a:off x="11241360" y="1455840"/>
                      <a:ext cx="214755" cy="100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55" h="100152" extrusionOk="0">
                          <a:moveTo>
                            <a:pt x="57095" y="100152"/>
                          </a:moveTo>
                          <a:cubicBezTo>
                            <a:pt x="35525" y="100152"/>
                            <a:pt x="13556" y="96326"/>
                            <a:pt x="0" y="85187"/>
                          </a:cubicBezTo>
                          <a:lnTo>
                            <a:pt x="3606" y="80827"/>
                          </a:lnTo>
                          <a:cubicBezTo>
                            <a:pt x="25175" y="98570"/>
                            <a:pt x="74055" y="96353"/>
                            <a:pt x="101902" y="89101"/>
                          </a:cubicBezTo>
                          <a:cubicBezTo>
                            <a:pt x="152585" y="75905"/>
                            <a:pt x="189847" y="45095"/>
                            <a:pt x="209613" y="0"/>
                          </a:cubicBezTo>
                          <a:lnTo>
                            <a:pt x="214755" y="2264"/>
                          </a:lnTo>
                          <a:cubicBezTo>
                            <a:pt x="194321" y="49001"/>
                            <a:pt x="155724" y="80920"/>
                            <a:pt x="103304" y="94563"/>
                          </a:cubicBezTo>
                          <a:cubicBezTo>
                            <a:pt x="91284" y="97688"/>
                            <a:pt x="74390" y="100152"/>
                            <a:pt x="57095" y="100152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8" name="Google Shape;1008;p34"/>
                    <p:cNvSpPr/>
                    <p:nvPr/>
                  </p:nvSpPr>
                  <p:spPr>
                    <a:xfrm>
                      <a:off x="11684520" y="1842120"/>
                      <a:ext cx="38186" cy="334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96" h="33455" extrusionOk="0">
                          <a:moveTo>
                            <a:pt x="34857" y="33449"/>
                          </a:moveTo>
                          <a:cubicBezTo>
                            <a:pt x="22236" y="24861"/>
                            <a:pt x="10550" y="14918"/>
                            <a:pt x="0" y="3900"/>
                          </a:cubicBezTo>
                          <a:lnTo>
                            <a:pt x="4140" y="0"/>
                          </a:lnTo>
                          <a:cubicBezTo>
                            <a:pt x="14357" y="10738"/>
                            <a:pt x="25776" y="20421"/>
                            <a:pt x="37996" y="28788"/>
                          </a:cubicBezTo>
                          <a:lnTo>
                            <a:pt x="34857" y="3345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9" name="Google Shape;1009;p34"/>
                    <p:cNvSpPr/>
                    <p:nvPr/>
                  </p:nvSpPr>
                  <p:spPr>
                    <a:xfrm>
                      <a:off x="11080440" y="1788480"/>
                      <a:ext cx="87228" cy="52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010" h="52727" extrusionOk="0">
                          <a:moveTo>
                            <a:pt x="83204" y="52193"/>
                          </a:moveTo>
                          <a:cubicBezTo>
                            <a:pt x="65441" y="35866"/>
                            <a:pt x="4808" y="6564"/>
                            <a:pt x="0" y="5623"/>
                          </a:cubicBezTo>
                          <a:lnTo>
                            <a:pt x="67" y="7"/>
                          </a:lnTo>
                          <a:cubicBezTo>
                            <a:pt x="5475" y="-534"/>
                            <a:pt x="69315" y="31752"/>
                            <a:pt x="87010" y="48033"/>
                          </a:cubicBezTo>
                          <a:lnTo>
                            <a:pt x="83204" y="5219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10" name="Google Shape;1010;p34"/>
                    <p:cNvGrpSpPr/>
                    <p:nvPr/>
                  </p:nvGrpSpPr>
                  <p:grpSpPr>
                    <a:xfrm>
                      <a:off x="10614960" y="1630800"/>
                      <a:ext cx="333521" cy="242774"/>
                      <a:chOff x="10614960" y="1630800"/>
                      <a:chExt cx="333521" cy="242774"/>
                    </a:xfrm>
                  </p:grpSpPr>
                  <p:sp>
                    <p:nvSpPr>
                      <p:cNvPr id="1011" name="Google Shape;1011;p34"/>
                      <p:cNvSpPr/>
                      <p:nvPr/>
                    </p:nvSpPr>
                    <p:spPr>
                      <a:xfrm>
                        <a:off x="10614960" y="1630800"/>
                        <a:ext cx="333521" cy="24277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6890" h="243382" extrusionOk="0">
                            <a:moveTo>
                              <a:pt x="333819" y="141597"/>
                            </a:moveTo>
                            <a:cubicBezTo>
                              <a:pt x="318260" y="120870"/>
                              <a:pt x="306040" y="99081"/>
                              <a:pt x="287876" y="81331"/>
                            </a:cubicBezTo>
                            <a:cubicBezTo>
                              <a:pt x="258628" y="52804"/>
                              <a:pt x="201734" y="44136"/>
                              <a:pt x="173354" y="14534"/>
                            </a:cubicBezTo>
                            <a:cubicBezTo>
                              <a:pt x="168813" y="9800"/>
                              <a:pt x="164539" y="4464"/>
                              <a:pt x="159064" y="1339"/>
                            </a:cubicBezTo>
                            <a:cubicBezTo>
                              <a:pt x="156593" y="-90"/>
                              <a:pt x="153188" y="-831"/>
                              <a:pt x="151518" y="1493"/>
                            </a:cubicBezTo>
                            <a:cubicBezTo>
                              <a:pt x="150717" y="2574"/>
                              <a:pt x="150516" y="4077"/>
                              <a:pt x="150450" y="5513"/>
                            </a:cubicBezTo>
                            <a:cubicBezTo>
                              <a:pt x="149715" y="17265"/>
                              <a:pt x="154990" y="29085"/>
                              <a:pt x="162202" y="38100"/>
                            </a:cubicBezTo>
                            <a:cubicBezTo>
                              <a:pt x="169481" y="47115"/>
                              <a:pt x="175824" y="53752"/>
                              <a:pt x="175558" y="57565"/>
                            </a:cubicBezTo>
                            <a:cubicBezTo>
                              <a:pt x="174623" y="68149"/>
                              <a:pt x="149648" y="64350"/>
                              <a:pt x="143438" y="64009"/>
                            </a:cubicBezTo>
                            <a:cubicBezTo>
                              <a:pt x="107979" y="62073"/>
                              <a:pt x="89348" y="52717"/>
                              <a:pt x="53890" y="49886"/>
                            </a:cubicBezTo>
                            <a:cubicBezTo>
                              <a:pt x="49149" y="49505"/>
                              <a:pt x="34925" y="53218"/>
                              <a:pt x="37930" y="61645"/>
                            </a:cubicBezTo>
                            <a:cubicBezTo>
                              <a:pt x="38331" y="62634"/>
                              <a:pt x="38998" y="63415"/>
                              <a:pt x="39733" y="64123"/>
                            </a:cubicBezTo>
                            <a:cubicBezTo>
                              <a:pt x="44007" y="68363"/>
                              <a:pt x="51486" y="69879"/>
                              <a:pt x="56828" y="72029"/>
                            </a:cubicBezTo>
                            <a:cubicBezTo>
                              <a:pt x="65309" y="75488"/>
                              <a:pt x="89415" y="80931"/>
                              <a:pt x="89415" y="80931"/>
                            </a:cubicBezTo>
                            <a:cubicBezTo>
                              <a:pt x="89415" y="80931"/>
                              <a:pt x="56628" y="83128"/>
                              <a:pt x="30385" y="83648"/>
                            </a:cubicBezTo>
                            <a:cubicBezTo>
                              <a:pt x="25643" y="83742"/>
                              <a:pt x="6879" y="89411"/>
                              <a:pt x="7146" y="98326"/>
                            </a:cubicBezTo>
                            <a:cubicBezTo>
                              <a:pt x="7279" y="103120"/>
                              <a:pt x="13557" y="105478"/>
                              <a:pt x="13557" y="105478"/>
                            </a:cubicBezTo>
                            <a:cubicBezTo>
                              <a:pt x="13557" y="105478"/>
                              <a:pt x="15626" y="104002"/>
                              <a:pt x="11019" y="106453"/>
                            </a:cubicBezTo>
                            <a:cubicBezTo>
                              <a:pt x="4475" y="109878"/>
                              <a:pt x="1270" y="115575"/>
                              <a:pt x="535" y="117751"/>
                            </a:cubicBezTo>
                            <a:cubicBezTo>
                              <a:pt x="-3071" y="129404"/>
                              <a:pt x="12488" y="130800"/>
                              <a:pt x="19366" y="131568"/>
                            </a:cubicBezTo>
                            <a:cubicBezTo>
                              <a:pt x="46211" y="134559"/>
                              <a:pt x="90016" y="139808"/>
                              <a:pt x="90016" y="139808"/>
                            </a:cubicBezTo>
                            <a:cubicBezTo>
                              <a:pt x="90016" y="139808"/>
                              <a:pt x="47079" y="139621"/>
                              <a:pt x="35793" y="151040"/>
                            </a:cubicBezTo>
                            <a:cubicBezTo>
                              <a:pt x="32588" y="154325"/>
                              <a:pt x="32188" y="159327"/>
                              <a:pt x="36795" y="162151"/>
                            </a:cubicBezTo>
                            <a:cubicBezTo>
                              <a:pt x="38799" y="163367"/>
                              <a:pt x="41002" y="163674"/>
                              <a:pt x="43205" y="163961"/>
                            </a:cubicBezTo>
                            <a:cubicBezTo>
                              <a:pt x="78664" y="168575"/>
                              <a:pt x="98030" y="172175"/>
                              <a:pt x="132620" y="183914"/>
                            </a:cubicBezTo>
                            <a:cubicBezTo>
                              <a:pt x="167945" y="195914"/>
                              <a:pt x="244605" y="227813"/>
                              <a:pt x="278928" y="242551"/>
                            </a:cubicBezTo>
                          </a:path>
                        </a:pathLst>
                      </a:custGeom>
                      <a:solidFill>
                        <a:srgbClr val="EFA08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2" name="Google Shape;1012;p34"/>
                      <p:cNvSpPr/>
                      <p:nvPr/>
                    </p:nvSpPr>
                    <p:spPr>
                      <a:xfrm>
                        <a:off x="10699920" y="1706040"/>
                        <a:ext cx="48267" cy="756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8147" h="7626" extrusionOk="0">
                            <a:moveTo>
                              <a:pt x="734" y="7626"/>
                            </a:moveTo>
                            <a:cubicBezTo>
                              <a:pt x="468" y="7626"/>
                              <a:pt x="267" y="7626"/>
                              <a:pt x="0" y="7626"/>
                            </a:cubicBezTo>
                            <a:lnTo>
                              <a:pt x="67" y="1977"/>
                            </a:lnTo>
                            <a:cubicBezTo>
                              <a:pt x="12955" y="2010"/>
                              <a:pt x="47478" y="20"/>
                              <a:pt x="47813" y="0"/>
                            </a:cubicBezTo>
                            <a:lnTo>
                              <a:pt x="48147" y="5636"/>
                            </a:lnTo>
                            <a:cubicBezTo>
                              <a:pt x="46744" y="5716"/>
                              <a:pt x="14224" y="7626"/>
                              <a:pt x="734" y="7626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3" name="Google Shape;1013;p34"/>
                      <p:cNvSpPr/>
                      <p:nvPr/>
                    </p:nvSpPr>
                    <p:spPr>
                      <a:xfrm>
                        <a:off x="10632240" y="1728000"/>
                        <a:ext cx="103972" cy="97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3972" h="9569" extrusionOk="0">
                            <a:moveTo>
                              <a:pt x="6745" y="9569"/>
                            </a:moveTo>
                            <a:cubicBezTo>
                              <a:pt x="4341" y="9569"/>
                              <a:pt x="2070" y="9549"/>
                              <a:pt x="0" y="9502"/>
                            </a:cubicBezTo>
                            <a:lnTo>
                              <a:pt x="134" y="3853"/>
                            </a:lnTo>
                            <a:cubicBezTo>
                              <a:pt x="29449" y="4508"/>
                              <a:pt x="102837" y="40"/>
                              <a:pt x="103638" y="0"/>
                            </a:cubicBezTo>
                            <a:lnTo>
                              <a:pt x="103972" y="5636"/>
                            </a:lnTo>
                            <a:cubicBezTo>
                              <a:pt x="103238" y="5676"/>
                              <a:pt x="39465" y="9563"/>
                              <a:pt x="6811" y="9563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4" name="Google Shape;1014;p34"/>
                      <p:cNvSpPr/>
                      <p:nvPr/>
                    </p:nvSpPr>
                    <p:spPr>
                      <a:xfrm>
                        <a:off x="10683000" y="1764360"/>
                        <a:ext cx="170281" cy="1115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0281" h="13903" extrusionOk="0">
                            <a:moveTo>
                              <a:pt x="66242" y="11156"/>
                            </a:moveTo>
                            <a:cubicBezTo>
                              <a:pt x="55491" y="11156"/>
                              <a:pt x="44740" y="10702"/>
                              <a:pt x="34190" y="10254"/>
                            </a:cubicBezTo>
                            <a:cubicBezTo>
                              <a:pt x="22971" y="9780"/>
                              <a:pt x="11352" y="9286"/>
                              <a:pt x="0" y="9366"/>
                            </a:cubicBezTo>
                            <a:lnTo>
                              <a:pt x="0" y="3717"/>
                            </a:lnTo>
                            <a:cubicBezTo>
                              <a:pt x="11485" y="3663"/>
                              <a:pt x="23105" y="4131"/>
                              <a:pt x="34390" y="4612"/>
                            </a:cubicBezTo>
                            <a:cubicBezTo>
                              <a:pt x="50483" y="5293"/>
                              <a:pt x="67177" y="5994"/>
                              <a:pt x="83271" y="5052"/>
                            </a:cubicBezTo>
                            <a:cubicBezTo>
                              <a:pt x="90683" y="4612"/>
                              <a:pt x="98429" y="3643"/>
                              <a:pt x="105975" y="2702"/>
                            </a:cubicBezTo>
                            <a:cubicBezTo>
                              <a:pt x="127277" y="24"/>
                              <a:pt x="149380" y="-2747"/>
                              <a:pt x="170281" y="5467"/>
                            </a:cubicBezTo>
                            <a:lnTo>
                              <a:pt x="168211" y="10722"/>
                            </a:lnTo>
                            <a:cubicBezTo>
                              <a:pt x="148645" y="3036"/>
                              <a:pt x="127343" y="5714"/>
                              <a:pt x="106643" y="8305"/>
                            </a:cubicBezTo>
                            <a:cubicBezTo>
                              <a:pt x="99030" y="9253"/>
                              <a:pt x="91217" y="10234"/>
                              <a:pt x="83604" y="10688"/>
                            </a:cubicBezTo>
                            <a:cubicBezTo>
                              <a:pt x="77861" y="11022"/>
                              <a:pt x="72052" y="11156"/>
                              <a:pt x="66242" y="11156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15" name="Google Shape;1015;p34"/>
                      <p:cNvSpPr/>
                      <p:nvPr/>
                    </p:nvSpPr>
                    <p:spPr>
                      <a:xfrm>
                        <a:off x="10912680" y="1729440"/>
                        <a:ext cx="27710" cy="244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779" h="24540" extrusionOk="0">
                            <a:moveTo>
                              <a:pt x="25576" y="24534"/>
                            </a:moveTo>
                            <a:cubicBezTo>
                              <a:pt x="15225" y="20167"/>
                              <a:pt x="6144" y="12534"/>
                              <a:pt x="0" y="3052"/>
                            </a:cubicBezTo>
                            <a:lnTo>
                              <a:pt x="4809" y="0"/>
                            </a:lnTo>
                            <a:cubicBezTo>
                              <a:pt x="10284" y="8534"/>
                              <a:pt x="18431" y="15399"/>
                              <a:pt x="27779" y="19332"/>
                            </a:cubicBezTo>
                            <a:lnTo>
                              <a:pt x="25576" y="24540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1016" name="Google Shape;1016;p34"/>
                  <p:cNvGrpSpPr/>
                  <p:nvPr/>
                </p:nvGrpSpPr>
                <p:grpSpPr>
                  <a:xfrm>
                    <a:off x="11059560" y="1117800"/>
                    <a:ext cx="435915" cy="627586"/>
                    <a:chOff x="11059560" y="1117800"/>
                    <a:chExt cx="435915" cy="627586"/>
                  </a:xfrm>
                </p:grpSpPr>
                <p:sp>
                  <p:nvSpPr>
                    <p:cNvPr id="1017" name="Google Shape;1017;p34"/>
                    <p:cNvSpPr/>
                    <p:nvPr/>
                  </p:nvSpPr>
                  <p:spPr>
                    <a:xfrm>
                      <a:off x="11229120" y="1351080"/>
                      <a:ext cx="191517" cy="175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1517" h="190936" extrusionOk="0">
                          <a:moveTo>
                            <a:pt x="0" y="96159"/>
                          </a:moveTo>
                          <a:lnTo>
                            <a:pt x="18231" y="143704"/>
                          </a:lnTo>
                          <a:lnTo>
                            <a:pt x="0" y="152232"/>
                          </a:lnTo>
                          <a:cubicBezTo>
                            <a:pt x="0" y="152232"/>
                            <a:pt x="38197" y="190936"/>
                            <a:pt x="110049" y="168298"/>
                          </a:cubicBezTo>
                          <a:cubicBezTo>
                            <a:pt x="181835" y="145661"/>
                            <a:pt x="191517" y="106489"/>
                            <a:pt x="191517" y="106489"/>
                          </a:cubicBezTo>
                          <a:cubicBezTo>
                            <a:pt x="191517" y="106489"/>
                            <a:pt x="190448" y="114329"/>
                            <a:pt x="163337" y="75158"/>
                          </a:cubicBezTo>
                          <a:cubicBezTo>
                            <a:pt x="149047" y="54570"/>
                            <a:pt x="121067" y="0"/>
                            <a:pt x="121067" y="0"/>
                          </a:cubicBezTo>
                        </a:path>
                      </a:pathLst>
                    </a:custGeom>
                    <a:solidFill>
                      <a:srgbClr val="EFA08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8" name="Google Shape;1018;p34"/>
                    <p:cNvSpPr/>
                    <p:nvPr/>
                  </p:nvSpPr>
                  <p:spPr>
                    <a:xfrm>
                      <a:off x="11059560" y="1154520"/>
                      <a:ext cx="196411" cy="590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932" h="593835" extrusionOk="0">
                          <a:moveTo>
                            <a:pt x="118262" y="0"/>
                          </a:moveTo>
                          <a:cubicBezTo>
                            <a:pt x="65374" y="19859"/>
                            <a:pt x="32987" y="105120"/>
                            <a:pt x="31786" y="157968"/>
                          </a:cubicBezTo>
                          <a:cubicBezTo>
                            <a:pt x="31318" y="180498"/>
                            <a:pt x="34857" y="203750"/>
                            <a:pt x="27645" y="225092"/>
                          </a:cubicBezTo>
                          <a:cubicBezTo>
                            <a:pt x="23171" y="238274"/>
                            <a:pt x="14891" y="249779"/>
                            <a:pt x="9082" y="262427"/>
                          </a:cubicBezTo>
                          <a:cubicBezTo>
                            <a:pt x="3272" y="275088"/>
                            <a:pt x="0" y="288951"/>
                            <a:pt x="0" y="302881"/>
                          </a:cubicBezTo>
                          <a:cubicBezTo>
                            <a:pt x="0" y="338493"/>
                            <a:pt x="20768" y="370920"/>
                            <a:pt x="25375" y="406238"/>
                          </a:cubicBezTo>
                          <a:cubicBezTo>
                            <a:pt x="31318" y="452121"/>
                            <a:pt x="9415" y="499085"/>
                            <a:pt x="19632" y="544206"/>
                          </a:cubicBezTo>
                          <a:cubicBezTo>
                            <a:pt x="22837" y="558229"/>
                            <a:pt x="29448" y="571945"/>
                            <a:pt x="40533" y="581054"/>
                          </a:cubicBezTo>
                          <a:cubicBezTo>
                            <a:pt x="51685" y="590162"/>
                            <a:pt x="67845" y="593835"/>
                            <a:pt x="80934" y="587825"/>
                          </a:cubicBezTo>
                          <a:cubicBezTo>
                            <a:pt x="93754" y="581922"/>
                            <a:pt x="101300" y="568206"/>
                            <a:pt x="104773" y="554516"/>
                          </a:cubicBezTo>
                          <a:cubicBezTo>
                            <a:pt x="108312" y="540827"/>
                            <a:pt x="108580" y="526503"/>
                            <a:pt x="111718" y="512721"/>
                          </a:cubicBezTo>
                          <a:cubicBezTo>
                            <a:pt x="118596" y="482170"/>
                            <a:pt x="139964" y="455219"/>
                            <a:pt x="168144" y="441530"/>
                          </a:cubicBezTo>
                          <a:cubicBezTo>
                            <a:pt x="173086" y="439132"/>
                            <a:pt x="178294" y="437076"/>
                            <a:pt x="182501" y="433597"/>
                          </a:cubicBezTo>
                          <a:cubicBezTo>
                            <a:pt x="190848" y="426745"/>
                            <a:pt x="194120" y="415520"/>
                            <a:pt x="195456" y="404822"/>
                          </a:cubicBezTo>
                          <a:cubicBezTo>
                            <a:pt x="200932" y="360108"/>
                            <a:pt x="180031" y="314954"/>
                            <a:pt x="187175" y="270480"/>
                          </a:cubicBezTo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9" name="Google Shape;1019;p34"/>
                    <p:cNvSpPr/>
                    <p:nvPr/>
                  </p:nvSpPr>
                  <p:spPr>
                    <a:xfrm>
                      <a:off x="11124360" y="1149480"/>
                      <a:ext cx="253021" cy="3235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6224" h="343267" extrusionOk="0">
                          <a:moveTo>
                            <a:pt x="25761" y="249946"/>
                          </a:moveTo>
                          <a:cubicBezTo>
                            <a:pt x="31905" y="274634"/>
                            <a:pt x="51470" y="303622"/>
                            <a:pt x="72638" y="314653"/>
                          </a:cubicBezTo>
                          <a:cubicBezTo>
                            <a:pt x="123055" y="340930"/>
                            <a:pt x="181685" y="303829"/>
                            <a:pt x="213138" y="264404"/>
                          </a:cubicBezTo>
                          <a:cubicBezTo>
                            <a:pt x="230767" y="242327"/>
                            <a:pt x="242519" y="215783"/>
                            <a:pt x="248462" y="188258"/>
                          </a:cubicBezTo>
                          <a:cubicBezTo>
                            <a:pt x="255207" y="157233"/>
                            <a:pt x="253070" y="124866"/>
                            <a:pt x="247261" y="93875"/>
                          </a:cubicBezTo>
                          <a:cubicBezTo>
                            <a:pt x="239114" y="50203"/>
                            <a:pt x="213204" y="8634"/>
                            <a:pt x="166394" y="1255"/>
                          </a:cubicBezTo>
                          <a:cubicBezTo>
                            <a:pt x="143556" y="-2337"/>
                            <a:pt x="120317" y="2244"/>
                            <a:pt x="98548" y="9135"/>
                          </a:cubicBezTo>
                          <a:cubicBezTo>
                            <a:pt x="75844" y="16327"/>
                            <a:pt x="53808" y="26798"/>
                            <a:pt x="35911" y="42784"/>
                          </a:cubicBezTo>
                          <a:cubicBezTo>
                            <a:pt x="14543" y="61969"/>
                            <a:pt x="-1017" y="82263"/>
                            <a:pt x="52" y="110322"/>
                          </a:cubicBezTo>
                          <a:cubicBezTo>
                            <a:pt x="2056" y="160986"/>
                            <a:pt x="14943" y="206915"/>
                            <a:pt x="25761" y="249940"/>
                          </a:cubicBezTo>
                          <a:close/>
                        </a:path>
                      </a:pathLst>
                    </a:custGeom>
                    <a:solidFill>
                      <a:srgbClr val="EFA08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0" name="Google Shape;1020;p34"/>
                    <p:cNvSpPr/>
                    <p:nvPr/>
                  </p:nvSpPr>
                  <p:spPr>
                    <a:xfrm>
                      <a:off x="11185920" y="1313640"/>
                      <a:ext cx="24851" cy="774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647" h="77428" extrusionOk="0">
                          <a:moveTo>
                            <a:pt x="23378" y="77428"/>
                          </a:moveTo>
                          <a:cubicBezTo>
                            <a:pt x="17035" y="75698"/>
                            <a:pt x="9021" y="73007"/>
                            <a:pt x="3813" y="67492"/>
                          </a:cubicBezTo>
                          <a:cubicBezTo>
                            <a:pt x="-3800" y="59398"/>
                            <a:pt x="1675" y="49001"/>
                            <a:pt x="5682" y="41402"/>
                          </a:cubicBezTo>
                          <a:cubicBezTo>
                            <a:pt x="6284" y="40146"/>
                            <a:pt x="6951" y="38924"/>
                            <a:pt x="7485" y="37762"/>
                          </a:cubicBezTo>
                          <a:cubicBezTo>
                            <a:pt x="12894" y="26644"/>
                            <a:pt x="14096" y="13716"/>
                            <a:pt x="11024" y="1362"/>
                          </a:cubicBezTo>
                          <a:lnTo>
                            <a:pt x="16500" y="0"/>
                          </a:lnTo>
                          <a:cubicBezTo>
                            <a:pt x="19905" y="13629"/>
                            <a:pt x="18503" y="27913"/>
                            <a:pt x="12560" y="40213"/>
                          </a:cubicBezTo>
                          <a:cubicBezTo>
                            <a:pt x="12026" y="41428"/>
                            <a:pt x="11359" y="42704"/>
                            <a:pt x="10624" y="44019"/>
                          </a:cubicBezTo>
                          <a:cubicBezTo>
                            <a:pt x="6217" y="52473"/>
                            <a:pt x="3412" y="58824"/>
                            <a:pt x="7953" y="63618"/>
                          </a:cubicBezTo>
                          <a:cubicBezTo>
                            <a:pt x="12160" y="68099"/>
                            <a:pt x="19171" y="70436"/>
                            <a:pt x="24847" y="71972"/>
                          </a:cubicBezTo>
                          <a:lnTo>
                            <a:pt x="23378" y="7742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1" name="Google Shape;1021;p34"/>
                    <p:cNvSpPr/>
                    <p:nvPr/>
                  </p:nvSpPr>
                  <p:spPr>
                    <a:xfrm>
                      <a:off x="11206800" y="1399320"/>
                      <a:ext cx="44274" cy="270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479" h="30030" extrusionOk="0">
                          <a:moveTo>
                            <a:pt x="3158" y="5164"/>
                          </a:moveTo>
                          <a:cubicBezTo>
                            <a:pt x="4628" y="3816"/>
                            <a:pt x="6497" y="2787"/>
                            <a:pt x="8367" y="2033"/>
                          </a:cubicBezTo>
                          <a:cubicBezTo>
                            <a:pt x="18517" y="-2008"/>
                            <a:pt x="30804" y="96"/>
                            <a:pt x="39017" y="7268"/>
                          </a:cubicBezTo>
                          <a:cubicBezTo>
                            <a:pt x="41021" y="9017"/>
                            <a:pt x="42824" y="11094"/>
                            <a:pt x="43692" y="13592"/>
                          </a:cubicBezTo>
                          <a:cubicBezTo>
                            <a:pt x="46898" y="22493"/>
                            <a:pt x="35946" y="25478"/>
                            <a:pt x="29402" y="26480"/>
                          </a:cubicBezTo>
                          <a:cubicBezTo>
                            <a:pt x="19385" y="28022"/>
                            <a:pt x="9168" y="27308"/>
                            <a:pt x="2357" y="18426"/>
                          </a:cubicBezTo>
                          <a:cubicBezTo>
                            <a:pt x="421" y="15855"/>
                            <a:pt x="-581" y="12410"/>
                            <a:pt x="354" y="9325"/>
                          </a:cubicBezTo>
                          <a:cubicBezTo>
                            <a:pt x="888" y="7689"/>
                            <a:pt x="1890" y="6306"/>
                            <a:pt x="3158" y="5158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2" name="Google Shape;1022;p34"/>
                    <p:cNvSpPr/>
                    <p:nvPr/>
                  </p:nvSpPr>
                  <p:spPr>
                    <a:xfrm>
                      <a:off x="11242800" y="1418040"/>
                      <a:ext cx="94390" cy="601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4155" h="60139" extrusionOk="0">
                          <a:moveTo>
                            <a:pt x="734" y="60133"/>
                          </a:moveTo>
                          <a:lnTo>
                            <a:pt x="0" y="54537"/>
                          </a:lnTo>
                          <a:cubicBezTo>
                            <a:pt x="35792" y="49756"/>
                            <a:pt x="69248" y="29369"/>
                            <a:pt x="89481" y="0"/>
                          </a:cubicBezTo>
                          <a:lnTo>
                            <a:pt x="94155" y="3212"/>
                          </a:lnTo>
                          <a:cubicBezTo>
                            <a:pt x="72988" y="33869"/>
                            <a:pt x="38063" y="55145"/>
                            <a:pt x="734" y="60139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3" name="Google Shape;1023;p34"/>
                    <p:cNvSpPr/>
                    <p:nvPr/>
                  </p:nvSpPr>
                  <p:spPr>
                    <a:xfrm>
                      <a:off x="11224440" y="1273680"/>
                      <a:ext cx="64869" cy="370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07" h="37095" extrusionOk="0">
                          <a:moveTo>
                            <a:pt x="60566" y="37088"/>
                          </a:moveTo>
                          <a:cubicBezTo>
                            <a:pt x="52821" y="28854"/>
                            <a:pt x="42336" y="25008"/>
                            <a:pt x="31185" y="20941"/>
                          </a:cubicBezTo>
                          <a:cubicBezTo>
                            <a:pt x="20167" y="16921"/>
                            <a:pt x="8814" y="12761"/>
                            <a:pt x="0" y="4000"/>
                          </a:cubicBezTo>
                          <a:lnTo>
                            <a:pt x="4006" y="0"/>
                          </a:lnTo>
                          <a:cubicBezTo>
                            <a:pt x="11887" y="7886"/>
                            <a:pt x="22170" y="11653"/>
                            <a:pt x="33121" y="15639"/>
                          </a:cubicBezTo>
                          <a:cubicBezTo>
                            <a:pt x="44407" y="19753"/>
                            <a:pt x="56026" y="24013"/>
                            <a:pt x="64707" y="33222"/>
                          </a:cubicBezTo>
                          <a:lnTo>
                            <a:pt x="60566" y="3709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4" name="Google Shape;1024;p34"/>
                    <p:cNvSpPr/>
                    <p:nvPr/>
                  </p:nvSpPr>
                  <p:spPr>
                    <a:xfrm>
                      <a:off x="11129760" y="1288800"/>
                      <a:ext cx="41031" cy="25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134" h="25843" extrusionOk="0">
                          <a:moveTo>
                            <a:pt x="3605" y="25843"/>
                          </a:moveTo>
                          <a:lnTo>
                            <a:pt x="0" y="21489"/>
                          </a:lnTo>
                          <a:cubicBezTo>
                            <a:pt x="5008" y="17355"/>
                            <a:pt x="10216" y="15733"/>
                            <a:pt x="15291" y="14170"/>
                          </a:cubicBezTo>
                          <a:cubicBezTo>
                            <a:pt x="16761" y="13723"/>
                            <a:pt x="18230" y="13269"/>
                            <a:pt x="19699" y="12748"/>
                          </a:cubicBezTo>
                          <a:cubicBezTo>
                            <a:pt x="24841" y="10978"/>
                            <a:pt x="30650" y="6691"/>
                            <a:pt x="37061" y="0"/>
                          </a:cubicBezTo>
                          <a:lnTo>
                            <a:pt x="41134" y="3900"/>
                          </a:lnTo>
                          <a:cubicBezTo>
                            <a:pt x="34123" y="11245"/>
                            <a:pt x="27512" y="16020"/>
                            <a:pt x="21569" y="18083"/>
                          </a:cubicBezTo>
                          <a:cubicBezTo>
                            <a:pt x="20033" y="18624"/>
                            <a:pt x="18431" y="19098"/>
                            <a:pt x="16961" y="19566"/>
                          </a:cubicBezTo>
                          <a:cubicBezTo>
                            <a:pt x="12019" y="21095"/>
                            <a:pt x="7679" y="22417"/>
                            <a:pt x="3605" y="2583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5" name="Google Shape;1025;p34"/>
                    <p:cNvSpPr/>
                    <p:nvPr/>
                  </p:nvSpPr>
                  <p:spPr>
                    <a:xfrm>
                      <a:off x="11242080" y="1320480"/>
                      <a:ext cx="17998" cy="248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66" h="26537" extrusionOk="0">
                          <a:moveTo>
                            <a:pt x="328" y="14123"/>
                          </a:moveTo>
                          <a:cubicBezTo>
                            <a:pt x="1596" y="20941"/>
                            <a:pt x="6537" y="25729"/>
                            <a:pt x="11412" y="24808"/>
                          </a:cubicBezTo>
                          <a:cubicBezTo>
                            <a:pt x="16287" y="23893"/>
                            <a:pt x="19158" y="17616"/>
                            <a:pt x="17823" y="10798"/>
                          </a:cubicBezTo>
                          <a:cubicBezTo>
                            <a:pt x="16554" y="3980"/>
                            <a:pt x="11546" y="-808"/>
                            <a:pt x="6738" y="114"/>
                          </a:cubicBezTo>
                          <a:cubicBezTo>
                            <a:pt x="1863" y="1028"/>
                            <a:pt x="-1008" y="7305"/>
                            <a:pt x="328" y="1412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6" name="Google Shape;1026;p34"/>
                    <p:cNvSpPr/>
                    <p:nvPr/>
                  </p:nvSpPr>
                  <p:spPr>
                    <a:xfrm>
                      <a:off x="11150640" y="1326240"/>
                      <a:ext cx="17990" cy="248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00" h="26537" extrusionOk="0">
                          <a:moveTo>
                            <a:pt x="300" y="14123"/>
                          </a:moveTo>
                          <a:cubicBezTo>
                            <a:pt x="1569" y="20941"/>
                            <a:pt x="6577" y="25729"/>
                            <a:pt x="11385" y="24808"/>
                          </a:cubicBezTo>
                          <a:cubicBezTo>
                            <a:pt x="16260" y="23893"/>
                            <a:pt x="19132" y="17616"/>
                            <a:pt x="17862" y="10798"/>
                          </a:cubicBezTo>
                          <a:cubicBezTo>
                            <a:pt x="16527" y="3980"/>
                            <a:pt x="11586" y="-808"/>
                            <a:pt x="6710" y="114"/>
                          </a:cubicBezTo>
                          <a:cubicBezTo>
                            <a:pt x="1903" y="1028"/>
                            <a:pt x="-968" y="7306"/>
                            <a:pt x="300" y="1412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7" name="Google Shape;1027;p34"/>
                    <p:cNvSpPr/>
                    <p:nvPr/>
                  </p:nvSpPr>
                  <p:spPr>
                    <a:xfrm>
                      <a:off x="11104920" y="1117800"/>
                      <a:ext cx="390555" cy="3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8826" h="358372" extrusionOk="0">
                          <a:moveTo>
                            <a:pt x="262091" y="31481"/>
                          </a:moveTo>
                          <a:cubicBezTo>
                            <a:pt x="239587" y="9712"/>
                            <a:pt x="216616" y="1044"/>
                            <a:pt x="187101" y="116"/>
                          </a:cubicBezTo>
                          <a:cubicBezTo>
                            <a:pt x="145900" y="-1173"/>
                            <a:pt x="105232" y="8329"/>
                            <a:pt x="73246" y="27201"/>
                          </a:cubicBezTo>
                          <a:cubicBezTo>
                            <a:pt x="6068" y="66759"/>
                            <a:pt x="-27454" y="161629"/>
                            <a:pt x="27637" y="225508"/>
                          </a:cubicBezTo>
                          <a:cubicBezTo>
                            <a:pt x="31243" y="200420"/>
                            <a:pt x="35049" y="175138"/>
                            <a:pt x="43730" y="151339"/>
                          </a:cubicBezTo>
                          <a:cubicBezTo>
                            <a:pt x="52479" y="127540"/>
                            <a:pt x="66635" y="105036"/>
                            <a:pt x="87336" y="90425"/>
                          </a:cubicBezTo>
                          <a:cubicBezTo>
                            <a:pt x="88738" y="89403"/>
                            <a:pt x="90341" y="88395"/>
                            <a:pt x="92077" y="88235"/>
                          </a:cubicBezTo>
                          <a:cubicBezTo>
                            <a:pt x="95750" y="87887"/>
                            <a:pt x="98621" y="91133"/>
                            <a:pt x="100892" y="93998"/>
                          </a:cubicBezTo>
                          <a:cubicBezTo>
                            <a:pt x="133011" y="134438"/>
                            <a:pt x="181558" y="161482"/>
                            <a:pt x="232843" y="167606"/>
                          </a:cubicBezTo>
                          <a:cubicBezTo>
                            <a:pt x="237985" y="191198"/>
                            <a:pt x="243127" y="214790"/>
                            <a:pt x="248269" y="238383"/>
                          </a:cubicBezTo>
                          <a:cubicBezTo>
                            <a:pt x="252743" y="258957"/>
                            <a:pt x="257283" y="279745"/>
                            <a:pt x="266298" y="298756"/>
                          </a:cubicBezTo>
                          <a:cubicBezTo>
                            <a:pt x="275380" y="317767"/>
                            <a:pt x="289537" y="335109"/>
                            <a:pt x="308635" y="343964"/>
                          </a:cubicBezTo>
                          <a:cubicBezTo>
                            <a:pt x="332942" y="355229"/>
                            <a:pt x="364060" y="354174"/>
                            <a:pt x="390303" y="357199"/>
                          </a:cubicBezTo>
                          <a:cubicBezTo>
                            <a:pt x="391372" y="348538"/>
                            <a:pt x="387966" y="339022"/>
                            <a:pt x="387766" y="330134"/>
                          </a:cubicBezTo>
                          <a:cubicBezTo>
                            <a:pt x="387498" y="318348"/>
                            <a:pt x="386364" y="306602"/>
                            <a:pt x="384160" y="295010"/>
                          </a:cubicBezTo>
                          <a:cubicBezTo>
                            <a:pt x="376881" y="256907"/>
                            <a:pt x="350237" y="225114"/>
                            <a:pt x="343426" y="187258"/>
                          </a:cubicBezTo>
                          <a:cubicBezTo>
                            <a:pt x="338418" y="159312"/>
                            <a:pt x="334077" y="130551"/>
                            <a:pt x="323192" y="104168"/>
                          </a:cubicBezTo>
                          <a:cubicBezTo>
                            <a:pt x="300422" y="49190"/>
                            <a:pt x="262225" y="31614"/>
                            <a:pt x="262091" y="31481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8" name="Google Shape;1028;p34"/>
                    <p:cNvSpPr/>
                    <p:nvPr/>
                  </p:nvSpPr>
                  <p:spPr>
                    <a:xfrm>
                      <a:off x="11252160" y="1189440"/>
                      <a:ext cx="183036" cy="2682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036" h="268223" extrusionOk="0">
                          <a:moveTo>
                            <a:pt x="180631" y="268217"/>
                          </a:moveTo>
                          <a:cubicBezTo>
                            <a:pt x="155657" y="256437"/>
                            <a:pt x="138228" y="229105"/>
                            <a:pt x="128613" y="186982"/>
                          </a:cubicBezTo>
                          <a:cubicBezTo>
                            <a:pt x="127277" y="180866"/>
                            <a:pt x="126008" y="174669"/>
                            <a:pt x="124739" y="168465"/>
                          </a:cubicBezTo>
                          <a:cubicBezTo>
                            <a:pt x="119598" y="143110"/>
                            <a:pt x="114255" y="116893"/>
                            <a:pt x="99364" y="96025"/>
                          </a:cubicBezTo>
                          <a:cubicBezTo>
                            <a:pt x="87545" y="79358"/>
                            <a:pt x="70049" y="66884"/>
                            <a:pt x="53154" y="54817"/>
                          </a:cubicBezTo>
                          <a:cubicBezTo>
                            <a:pt x="32788" y="40260"/>
                            <a:pt x="11686" y="25215"/>
                            <a:pt x="0" y="2591"/>
                          </a:cubicBezTo>
                          <a:lnTo>
                            <a:pt x="5008" y="0"/>
                          </a:lnTo>
                          <a:cubicBezTo>
                            <a:pt x="16093" y="21409"/>
                            <a:pt x="35659" y="35405"/>
                            <a:pt x="56426" y="50223"/>
                          </a:cubicBezTo>
                          <a:cubicBezTo>
                            <a:pt x="73721" y="62557"/>
                            <a:pt x="91551" y="75311"/>
                            <a:pt x="103971" y="92753"/>
                          </a:cubicBezTo>
                          <a:cubicBezTo>
                            <a:pt x="119531" y="114596"/>
                            <a:pt x="125006" y="141407"/>
                            <a:pt x="130282" y="167343"/>
                          </a:cubicBezTo>
                          <a:cubicBezTo>
                            <a:pt x="131484" y="173513"/>
                            <a:pt x="132753" y="179664"/>
                            <a:pt x="134155" y="185734"/>
                          </a:cubicBezTo>
                          <a:cubicBezTo>
                            <a:pt x="143303" y="226080"/>
                            <a:pt x="159730" y="252117"/>
                            <a:pt x="183036" y="263115"/>
                          </a:cubicBezTo>
                          <a:lnTo>
                            <a:pt x="180631" y="26822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9" name="Google Shape;1029;p34"/>
                    <p:cNvSpPr/>
                    <p:nvPr/>
                  </p:nvSpPr>
                  <p:spPr>
                    <a:xfrm>
                      <a:off x="11376360" y="1228680"/>
                      <a:ext cx="84873" cy="206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4873" h="206541" extrusionOk="0">
                          <a:moveTo>
                            <a:pt x="80600" y="206541"/>
                          </a:moveTo>
                          <a:cubicBezTo>
                            <a:pt x="58363" y="180505"/>
                            <a:pt x="42938" y="149020"/>
                            <a:pt x="35993" y="115491"/>
                          </a:cubicBezTo>
                          <a:cubicBezTo>
                            <a:pt x="33989" y="105801"/>
                            <a:pt x="32721" y="95878"/>
                            <a:pt x="31452" y="86283"/>
                          </a:cubicBezTo>
                          <a:cubicBezTo>
                            <a:pt x="30117" y="76179"/>
                            <a:pt x="28714" y="65722"/>
                            <a:pt x="26510" y="55652"/>
                          </a:cubicBezTo>
                          <a:cubicBezTo>
                            <a:pt x="21569" y="32701"/>
                            <a:pt x="12621" y="15399"/>
                            <a:pt x="0" y="4227"/>
                          </a:cubicBezTo>
                          <a:lnTo>
                            <a:pt x="3740" y="0"/>
                          </a:lnTo>
                          <a:cubicBezTo>
                            <a:pt x="17295" y="11986"/>
                            <a:pt x="26778" y="30310"/>
                            <a:pt x="32053" y="54457"/>
                          </a:cubicBezTo>
                          <a:cubicBezTo>
                            <a:pt x="34257" y="64754"/>
                            <a:pt x="35659" y="75318"/>
                            <a:pt x="37062" y="85541"/>
                          </a:cubicBezTo>
                          <a:cubicBezTo>
                            <a:pt x="38263" y="95037"/>
                            <a:pt x="39599" y="104860"/>
                            <a:pt x="41535" y="114342"/>
                          </a:cubicBezTo>
                          <a:cubicBezTo>
                            <a:pt x="48280" y="146943"/>
                            <a:pt x="63304" y="177553"/>
                            <a:pt x="84873" y="202869"/>
                          </a:cubicBezTo>
                          <a:lnTo>
                            <a:pt x="80600" y="20653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0" name="Google Shape;1030;p34"/>
                    <p:cNvSpPr/>
                    <p:nvPr/>
                  </p:nvSpPr>
                  <p:spPr>
                    <a:xfrm>
                      <a:off x="11114280" y="1351800"/>
                      <a:ext cx="36685" cy="3079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335" h="307989" extrusionOk="0">
                          <a:moveTo>
                            <a:pt x="8236" y="307989"/>
                          </a:moveTo>
                          <a:cubicBezTo>
                            <a:pt x="2560" y="278033"/>
                            <a:pt x="5565" y="245913"/>
                            <a:pt x="16650" y="217533"/>
                          </a:cubicBezTo>
                          <a:cubicBezTo>
                            <a:pt x="17985" y="214054"/>
                            <a:pt x="19521" y="210601"/>
                            <a:pt x="20991" y="207149"/>
                          </a:cubicBezTo>
                          <a:cubicBezTo>
                            <a:pt x="25331" y="197159"/>
                            <a:pt x="29405" y="187730"/>
                            <a:pt x="30606" y="177507"/>
                          </a:cubicBezTo>
                          <a:cubicBezTo>
                            <a:pt x="33010" y="157747"/>
                            <a:pt x="24596" y="139203"/>
                            <a:pt x="15715" y="119578"/>
                          </a:cubicBezTo>
                          <a:cubicBezTo>
                            <a:pt x="6767" y="99772"/>
                            <a:pt x="-2515" y="79291"/>
                            <a:pt x="623" y="57622"/>
                          </a:cubicBezTo>
                          <a:cubicBezTo>
                            <a:pt x="1826" y="49528"/>
                            <a:pt x="4697" y="41709"/>
                            <a:pt x="7502" y="34143"/>
                          </a:cubicBezTo>
                          <a:cubicBezTo>
                            <a:pt x="11709" y="22751"/>
                            <a:pt x="15648" y="12000"/>
                            <a:pt x="13979" y="848"/>
                          </a:cubicBezTo>
                          <a:lnTo>
                            <a:pt x="19521" y="0"/>
                          </a:lnTo>
                          <a:cubicBezTo>
                            <a:pt x="21458" y="12587"/>
                            <a:pt x="17050" y="24534"/>
                            <a:pt x="12777" y="36100"/>
                          </a:cubicBezTo>
                          <a:cubicBezTo>
                            <a:pt x="10106" y="43392"/>
                            <a:pt x="7301" y="50931"/>
                            <a:pt x="6232" y="58437"/>
                          </a:cubicBezTo>
                          <a:cubicBezTo>
                            <a:pt x="3361" y="78470"/>
                            <a:pt x="11842" y="97307"/>
                            <a:pt x="20857" y="117254"/>
                          </a:cubicBezTo>
                          <a:cubicBezTo>
                            <a:pt x="29671" y="136726"/>
                            <a:pt x="38820" y="156866"/>
                            <a:pt x="36215" y="178194"/>
                          </a:cubicBezTo>
                          <a:cubicBezTo>
                            <a:pt x="34880" y="189226"/>
                            <a:pt x="30472" y="199476"/>
                            <a:pt x="26199" y="209386"/>
                          </a:cubicBezTo>
                          <a:cubicBezTo>
                            <a:pt x="24730" y="212778"/>
                            <a:pt x="23261" y="216171"/>
                            <a:pt x="21926" y="219596"/>
                          </a:cubicBezTo>
                          <a:cubicBezTo>
                            <a:pt x="11174" y="246995"/>
                            <a:pt x="8303" y="278013"/>
                            <a:pt x="13778" y="306934"/>
                          </a:cubicBezTo>
                          <a:lnTo>
                            <a:pt x="8236" y="30798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1" name="Google Shape;1031;p34"/>
                    <p:cNvSpPr/>
                    <p:nvPr/>
                  </p:nvSpPr>
                  <p:spPr>
                    <a:xfrm>
                      <a:off x="11158200" y="1483560"/>
                      <a:ext cx="42136" cy="1217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36" h="121761" extrusionOk="0">
                          <a:moveTo>
                            <a:pt x="5676" y="121754"/>
                          </a:moveTo>
                          <a:lnTo>
                            <a:pt x="0" y="121387"/>
                          </a:lnTo>
                          <a:cubicBezTo>
                            <a:pt x="1001" y="106322"/>
                            <a:pt x="9015" y="92980"/>
                            <a:pt x="16694" y="81922"/>
                          </a:cubicBezTo>
                          <a:cubicBezTo>
                            <a:pt x="18364" y="79518"/>
                            <a:pt x="20233" y="77074"/>
                            <a:pt x="22103" y="74577"/>
                          </a:cubicBezTo>
                          <a:cubicBezTo>
                            <a:pt x="29048" y="65528"/>
                            <a:pt x="36126" y="56179"/>
                            <a:pt x="36326" y="45882"/>
                          </a:cubicBezTo>
                          <a:cubicBezTo>
                            <a:pt x="36460" y="37322"/>
                            <a:pt x="35191" y="28587"/>
                            <a:pt x="34056" y="20140"/>
                          </a:cubicBezTo>
                          <a:cubicBezTo>
                            <a:pt x="33121" y="13669"/>
                            <a:pt x="32186" y="6971"/>
                            <a:pt x="31852" y="294"/>
                          </a:cubicBezTo>
                          <a:lnTo>
                            <a:pt x="37462" y="0"/>
                          </a:lnTo>
                          <a:cubicBezTo>
                            <a:pt x="37795" y="6431"/>
                            <a:pt x="38730" y="12995"/>
                            <a:pt x="39598" y="19352"/>
                          </a:cubicBezTo>
                          <a:cubicBezTo>
                            <a:pt x="40868" y="28013"/>
                            <a:pt x="42136" y="36968"/>
                            <a:pt x="41935" y="45976"/>
                          </a:cubicBezTo>
                          <a:cubicBezTo>
                            <a:pt x="41736" y="58129"/>
                            <a:pt x="33722" y="68693"/>
                            <a:pt x="26577" y="78009"/>
                          </a:cubicBezTo>
                          <a:cubicBezTo>
                            <a:pt x="24774" y="80440"/>
                            <a:pt x="22904" y="82817"/>
                            <a:pt x="21301" y="85154"/>
                          </a:cubicBezTo>
                          <a:cubicBezTo>
                            <a:pt x="14090" y="95578"/>
                            <a:pt x="6544" y="108085"/>
                            <a:pt x="5676" y="12176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032" name="Google Shape;1032;p34"/>
                    <p:cNvGrpSpPr/>
                    <p:nvPr/>
                  </p:nvGrpSpPr>
                  <p:grpSpPr>
                    <a:xfrm>
                      <a:off x="11318400" y="1293120"/>
                      <a:ext cx="69157" cy="100101"/>
                      <a:chOff x="11318400" y="1293120"/>
                      <a:chExt cx="69157" cy="100101"/>
                    </a:xfrm>
                  </p:grpSpPr>
                  <p:sp>
                    <p:nvSpPr>
                      <p:cNvPr id="1033" name="Google Shape;1033;p34"/>
                      <p:cNvSpPr/>
                      <p:nvPr/>
                    </p:nvSpPr>
                    <p:spPr>
                      <a:xfrm>
                        <a:off x="11319120" y="1296000"/>
                        <a:ext cx="68437" cy="949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8781" h="99932" extrusionOk="0">
                            <a:moveTo>
                              <a:pt x="8081" y="11117"/>
                            </a:moveTo>
                            <a:cubicBezTo>
                              <a:pt x="17562" y="-1370"/>
                              <a:pt x="32053" y="-341"/>
                              <a:pt x="41001" y="386"/>
                            </a:cubicBezTo>
                            <a:cubicBezTo>
                              <a:pt x="61435" y="2043"/>
                              <a:pt x="68781" y="26356"/>
                              <a:pt x="68446" y="43938"/>
                            </a:cubicBezTo>
                            <a:cubicBezTo>
                              <a:pt x="68113" y="63491"/>
                              <a:pt x="57496" y="83718"/>
                              <a:pt x="39532" y="92552"/>
                            </a:cubicBezTo>
                            <a:cubicBezTo>
                              <a:pt x="27312" y="98562"/>
                              <a:pt x="5476" y="94589"/>
                              <a:pt x="0" y="70896"/>
                            </a:cubicBezTo>
                          </a:path>
                        </a:pathLst>
                      </a:custGeom>
                      <a:solidFill>
                        <a:srgbClr val="EFA08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34" name="Google Shape;1034;p34"/>
                      <p:cNvSpPr/>
                      <p:nvPr/>
                    </p:nvSpPr>
                    <p:spPr>
                      <a:xfrm>
                        <a:off x="11328840" y="1324080"/>
                        <a:ext cx="38530" cy="327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530" h="32814" extrusionOk="0">
                            <a:moveTo>
                              <a:pt x="3539" y="32814"/>
                            </a:moveTo>
                            <a:lnTo>
                              <a:pt x="0" y="28414"/>
                            </a:lnTo>
                            <a:cubicBezTo>
                              <a:pt x="4408" y="24861"/>
                              <a:pt x="8147" y="21509"/>
                              <a:pt x="11820" y="18270"/>
                            </a:cubicBezTo>
                            <a:cubicBezTo>
                              <a:pt x="18964" y="11893"/>
                              <a:pt x="25709" y="5870"/>
                              <a:pt x="35659" y="0"/>
                            </a:cubicBezTo>
                            <a:lnTo>
                              <a:pt x="38530" y="4868"/>
                            </a:lnTo>
                            <a:cubicBezTo>
                              <a:pt x="29048" y="10457"/>
                              <a:pt x="22771" y="16026"/>
                              <a:pt x="15559" y="22484"/>
                            </a:cubicBezTo>
                            <a:cubicBezTo>
                              <a:pt x="11887" y="25769"/>
                              <a:pt x="8080" y="29168"/>
                              <a:pt x="3539" y="32814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35" name="Google Shape;1035;p34"/>
                      <p:cNvSpPr/>
                      <p:nvPr/>
                    </p:nvSpPr>
                    <p:spPr>
                      <a:xfrm>
                        <a:off x="11318400" y="1370880"/>
                        <a:ext cx="50016" cy="2234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0016" h="22230" extrusionOk="0">
                            <a:moveTo>
                              <a:pt x="29049" y="22230"/>
                            </a:moveTo>
                            <a:cubicBezTo>
                              <a:pt x="21503" y="22230"/>
                              <a:pt x="14224" y="19566"/>
                              <a:pt x="8681" y="14270"/>
                            </a:cubicBezTo>
                            <a:cubicBezTo>
                              <a:pt x="5476" y="11185"/>
                              <a:pt x="3005" y="7606"/>
                              <a:pt x="668" y="4147"/>
                            </a:cubicBezTo>
                            <a:lnTo>
                              <a:pt x="0" y="3199"/>
                            </a:lnTo>
                            <a:lnTo>
                              <a:pt x="4675" y="0"/>
                            </a:lnTo>
                            <a:lnTo>
                              <a:pt x="5342" y="955"/>
                            </a:lnTo>
                            <a:cubicBezTo>
                              <a:pt x="7613" y="4327"/>
                              <a:pt x="9817" y="7512"/>
                              <a:pt x="12621" y="10190"/>
                            </a:cubicBezTo>
                            <a:cubicBezTo>
                              <a:pt x="22504" y="19699"/>
                              <a:pt x="37262" y="17549"/>
                              <a:pt x="46677" y="10517"/>
                            </a:cubicBezTo>
                            <a:lnTo>
                              <a:pt x="50016" y="15045"/>
                            </a:lnTo>
                            <a:cubicBezTo>
                              <a:pt x="43606" y="19840"/>
                              <a:pt x="36193" y="22223"/>
                              <a:pt x="29049" y="22223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36" name="Google Shape;1036;p34"/>
                      <p:cNvSpPr/>
                      <p:nvPr/>
                    </p:nvSpPr>
                    <p:spPr>
                      <a:xfrm>
                        <a:off x="11319840" y="1293120"/>
                        <a:ext cx="30985" cy="190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0985" h="18938" extrusionOk="0">
                            <a:moveTo>
                              <a:pt x="4140" y="18938"/>
                            </a:moveTo>
                            <a:lnTo>
                              <a:pt x="0" y="15071"/>
                            </a:lnTo>
                            <a:cubicBezTo>
                              <a:pt x="6945" y="7699"/>
                              <a:pt x="18431" y="1930"/>
                              <a:pt x="30050" y="0"/>
                            </a:cubicBezTo>
                            <a:lnTo>
                              <a:pt x="30985" y="5569"/>
                            </a:lnTo>
                            <a:cubicBezTo>
                              <a:pt x="20701" y="7279"/>
                              <a:pt x="10150" y="12521"/>
                              <a:pt x="4140" y="1893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1037" name="Google Shape;1037;p34"/>
                  <p:cNvGrpSpPr/>
                  <p:nvPr/>
                </p:nvGrpSpPr>
                <p:grpSpPr>
                  <a:xfrm>
                    <a:off x="10842120" y="1564908"/>
                    <a:ext cx="750573" cy="438136"/>
                    <a:chOff x="10842120" y="1564908"/>
                    <a:chExt cx="750573" cy="438136"/>
                  </a:xfrm>
                </p:grpSpPr>
                <p:sp>
                  <p:nvSpPr>
                    <p:cNvPr id="1038" name="Google Shape;1038;p34"/>
                    <p:cNvSpPr/>
                    <p:nvPr/>
                  </p:nvSpPr>
                  <p:spPr>
                    <a:xfrm>
                      <a:off x="11001240" y="1649520"/>
                      <a:ext cx="524399" cy="3535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4399" h="363521" extrusionOk="0">
                          <a:moveTo>
                            <a:pt x="327141" y="96106"/>
                          </a:moveTo>
                          <a:lnTo>
                            <a:pt x="302433" y="135130"/>
                          </a:lnTo>
                          <a:lnTo>
                            <a:pt x="103838" y="0"/>
                          </a:lnTo>
                          <a:lnTo>
                            <a:pt x="0" y="107671"/>
                          </a:lnTo>
                          <a:cubicBezTo>
                            <a:pt x="49615" y="146041"/>
                            <a:pt x="192518" y="317565"/>
                            <a:pt x="286006" y="347835"/>
                          </a:cubicBezTo>
                          <a:cubicBezTo>
                            <a:pt x="334486" y="363521"/>
                            <a:pt x="381297" y="345952"/>
                            <a:pt x="423700" y="304603"/>
                          </a:cubicBezTo>
                          <a:cubicBezTo>
                            <a:pt x="451813" y="277151"/>
                            <a:pt x="524399" y="169727"/>
                            <a:pt x="524399" y="169727"/>
                          </a:cubicBezTo>
                        </a:path>
                      </a:pathLst>
                    </a:custGeom>
                    <a:solidFill>
                      <a:srgbClr val="EFA08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9" name="Google Shape;1039;p34"/>
                    <p:cNvSpPr/>
                    <p:nvPr/>
                  </p:nvSpPr>
                  <p:spPr>
                    <a:xfrm>
                      <a:off x="10842120" y="1566360"/>
                      <a:ext cx="319095" cy="2158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3134" h="216425" extrusionOk="0">
                          <a:moveTo>
                            <a:pt x="319148" y="122956"/>
                          </a:moveTo>
                          <a:cubicBezTo>
                            <a:pt x="284958" y="91090"/>
                            <a:pt x="244491" y="59404"/>
                            <a:pt x="204626" y="35078"/>
                          </a:cubicBezTo>
                          <a:cubicBezTo>
                            <a:pt x="179985" y="20073"/>
                            <a:pt x="159083" y="7646"/>
                            <a:pt x="130703" y="2804"/>
                          </a:cubicBezTo>
                          <a:cubicBezTo>
                            <a:pt x="115278" y="187"/>
                            <a:pt x="99652" y="-308"/>
                            <a:pt x="84026" y="153"/>
                          </a:cubicBezTo>
                          <a:cubicBezTo>
                            <a:pt x="76280" y="380"/>
                            <a:pt x="68400" y="874"/>
                            <a:pt x="61122" y="3619"/>
                          </a:cubicBezTo>
                          <a:cubicBezTo>
                            <a:pt x="53843" y="6363"/>
                            <a:pt x="47232" y="11699"/>
                            <a:pt x="44627" y="19024"/>
                          </a:cubicBezTo>
                          <a:cubicBezTo>
                            <a:pt x="43493" y="22357"/>
                            <a:pt x="32941" y="25589"/>
                            <a:pt x="34678" y="35078"/>
                          </a:cubicBezTo>
                          <a:cubicBezTo>
                            <a:pt x="29870" y="43992"/>
                            <a:pt x="21790" y="42884"/>
                            <a:pt x="20054" y="52840"/>
                          </a:cubicBezTo>
                          <a:cubicBezTo>
                            <a:pt x="19519" y="55652"/>
                            <a:pt x="21123" y="70376"/>
                            <a:pt x="21123" y="70376"/>
                          </a:cubicBezTo>
                          <a:cubicBezTo>
                            <a:pt x="21123" y="70376"/>
                            <a:pt x="14111" y="75337"/>
                            <a:pt x="10438" y="83224"/>
                          </a:cubicBezTo>
                          <a:cubicBezTo>
                            <a:pt x="5563" y="93781"/>
                            <a:pt x="10305" y="93507"/>
                            <a:pt x="9236" y="105013"/>
                          </a:cubicBezTo>
                          <a:cubicBezTo>
                            <a:pt x="8101" y="118282"/>
                            <a:pt x="-3986" y="137467"/>
                            <a:pt x="1356" y="144104"/>
                          </a:cubicBezTo>
                          <a:cubicBezTo>
                            <a:pt x="6699" y="150742"/>
                            <a:pt x="16782" y="146548"/>
                            <a:pt x="24862" y="139904"/>
                          </a:cubicBezTo>
                          <a:cubicBezTo>
                            <a:pt x="32941" y="133260"/>
                            <a:pt x="37750" y="123237"/>
                            <a:pt x="39552" y="112946"/>
                          </a:cubicBezTo>
                          <a:cubicBezTo>
                            <a:pt x="39820" y="111283"/>
                            <a:pt x="40087" y="109494"/>
                            <a:pt x="41222" y="108279"/>
                          </a:cubicBezTo>
                          <a:cubicBezTo>
                            <a:pt x="42691" y="106783"/>
                            <a:pt x="45028" y="106656"/>
                            <a:pt x="47098" y="106776"/>
                          </a:cubicBezTo>
                          <a:cubicBezTo>
                            <a:pt x="63459" y="107724"/>
                            <a:pt x="76280" y="113841"/>
                            <a:pt x="84227" y="127230"/>
                          </a:cubicBezTo>
                          <a:cubicBezTo>
                            <a:pt x="97248" y="149066"/>
                            <a:pt x="115144" y="170288"/>
                            <a:pt x="137982" y="182234"/>
                          </a:cubicBezTo>
                          <a:cubicBezTo>
                            <a:pt x="161420" y="194501"/>
                            <a:pt x="191604" y="195997"/>
                            <a:pt x="208766" y="216117"/>
                          </a:cubicBezTo>
                        </a:path>
                      </a:pathLst>
                    </a:custGeom>
                    <a:solidFill>
                      <a:srgbClr val="EFA08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0" name="Google Shape;1040;p34"/>
                    <p:cNvSpPr/>
                    <p:nvPr/>
                  </p:nvSpPr>
                  <p:spPr>
                    <a:xfrm>
                      <a:off x="11308320" y="1566360"/>
                      <a:ext cx="281531" cy="33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1531" h="333077" extrusionOk="0">
                          <a:moveTo>
                            <a:pt x="96894" y="0"/>
                          </a:moveTo>
                          <a:cubicBezTo>
                            <a:pt x="96894" y="748"/>
                            <a:pt x="0" y="203550"/>
                            <a:pt x="0" y="203550"/>
                          </a:cubicBezTo>
                          <a:lnTo>
                            <a:pt x="230314" y="333077"/>
                          </a:lnTo>
                          <a:cubicBezTo>
                            <a:pt x="230314" y="333077"/>
                            <a:pt x="263502" y="269111"/>
                            <a:pt x="281531" y="159303"/>
                          </a:cubicBezTo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1" name="Google Shape;1041;p34"/>
                    <p:cNvSpPr/>
                    <p:nvPr/>
                  </p:nvSpPr>
                  <p:spPr>
                    <a:xfrm>
                      <a:off x="11536200" y="1725120"/>
                      <a:ext cx="56493" cy="1755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493" h="175537" extrusionOk="0">
                          <a:moveTo>
                            <a:pt x="5008" y="175537"/>
                          </a:moveTo>
                          <a:lnTo>
                            <a:pt x="0" y="172932"/>
                          </a:lnTo>
                          <a:cubicBezTo>
                            <a:pt x="333" y="172298"/>
                            <a:pt x="33188" y="108032"/>
                            <a:pt x="50951" y="0"/>
                          </a:cubicBezTo>
                          <a:lnTo>
                            <a:pt x="56493" y="915"/>
                          </a:lnTo>
                          <a:cubicBezTo>
                            <a:pt x="38597" y="109908"/>
                            <a:pt x="5342" y="174889"/>
                            <a:pt x="5008" y="17553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2" name="Google Shape;1042;p34"/>
                    <p:cNvSpPr/>
                    <p:nvPr/>
                  </p:nvSpPr>
                  <p:spPr>
                    <a:xfrm rot="-3871460">
                      <a:off x="11243903" y="1665001"/>
                      <a:ext cx="225386" cy="57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453" h="5643" extrusionOk="0">
                          <a:moveTo>
                            <a:pt x="0" y="0"/>
                          </a:moveTo>
                          <a:lnTo>
                            <a:pt x="225453" y="0"/>
                          </a:lnTo>
                          <a:lnTo>
                            <a:pt x="225453" y="5643"/>
                          </a:lnTo>
                          <a:lnTo>
                            <a:pt x="0" y="564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1043" name="Google Shape;1043;p34"/>
                    <p:cNvSpPr/>
                    <p:nvPr/>
                  </p:nvSpPr>
                  <p:spPr>
                    <a:xfrm rot="-3530609">
                      <a:off x="11446477" y="1648106"/>
                      <a:ext cx="5760" cy="2586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49" h="258761" extrusionOk="0">
                          <a:moveTo>
                            <a:pt x="0" y="0"/>
                          </a:moveTo>
                          <a:lnTo>
                            <a:pt x="5649" y="0"/>
                          </a:lnTo>
                          <a:lnTo>
                            <a:pt x="5649" y="258761"/>
                          </a:lnTo>
                          <a:lnTo>
                            <a:pt x="0" y="25876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1044" name="Google Shape;1044;p34"/>
                    <p:cNvSpPr/>
                    <p:nvPr/>
                  </p:nvSpPr>
                  <p:spPr>
                    <a:xfrm rot="-3401966">
                      <a:off x="11332470" y="1767584"/>
                      <a:ext cx="5762" cy="756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49" h="75699" extrusionOk="0">
                          <a:moveTo>
                            <a:pt x="0" y="0"/>
                          </a:moveTo>
                          <a:lnTo>
                            <a:pt x="5649" y="0"/>
                          </a:lnTo>
                          <a:lnTo>
                            <a:pt x="5649" y="75699"/>
                          </a:lnTo>
                          <a:lnTo>
                            <a:pt x="0" y="7569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1045" name="Google Shape;1045;p34"/>
                    <p:cNvSpPr/>
                    <p:nvPr/>
                  </p:nvSpPr>
                  <p:spPr>
                    <a:xfrm>
                      <a:off x="10998720" y="1755360"/>
                      <a:ext cx="35280" cy="187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92" h="18885" extrusionOk="0">
                          <a:moveTo>
                            <a:pt x="31319" y="18885"/>
                          </a:moveTo>
                          <a:cubicBezTo>
                            <a:pt x="22905" y="10985"/>
                            <a:pt x="11486" y="6157"/>
                            <a:pt x="0" y="5643"/>
                          </a:cubicBezTo>
                          <a:lnTo>
                            <a:pt x="267" y="0"/>
                          </a:lnTo>
                          <a:cubicBezTo>
                            <a:pt x="13089" y="574"/>
                            <a:pt x="25843" y="5956"/>
                            <a:pt x="35192" y="14771"/>
                          </a:cubicBezTo>
                          <a:lnTo>
                            <a:pt x="31319" y="1888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6" name="Google Shape;1046;p34"/>
                    <p:cNvSpPr/>
                    <p:nvPr/>
                  </p:nvSpPr>
                  <p:spPr>
                    <a:xfrm>
                      <a:off x="10856520" y="1630080"/>
                      <a:ext cx="65508" cy="133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508" h="13683" extrusionOk="0">
                          <a:moveTo>
                            <a:pt x="64173" y="13292"/>
                          </a:moveTo>
                          <a:cubicBezTo>
                            <a:pt x="54891" y="10995"/>
                            <a:pt x="45275" y="8624"/>
                            <a:pt x="35592" y="6988"/>
                          </a:cubicBezTo>
                          <a:cubicBezTo>
                            <a:pt x="30450" y="6113"/>
                            <a:pt x="24374" y="5292"/>
                            <a:pt x="18564" y="5813"/>
                          </a:cubicBezTo>
                          <a:cubicBezTo>
                            <a:pt x="14357" y="6187"/>
                            <a:pt x="8347" y="7456"/>
                            <a:pt x="3539" y="11369"/>
                          </a:cubicBezTo>
                          <a:lnTo>
                            <a:pt x="0" y="6988"/>
                          </a:lnTo>
                          <a:cubicBezTo>
                            <a:pt x="4674" y="3175"/>
                            <a:pt x="10885" y="825"/>
                            <a:pt x="18029" y="183"/>
                          </a:cubicBezTo>
                          <a:cubicBezTo>
                            <a:pt x="24573" y="-391"/>
                            <a:pt x="31051" y="484"/>
                            <a:pt x="36594" y="1412"/>
                          </a:cubicBezTo>
                          <a:cubicBezTo>
                            <a:pt x="46410" y="3088"/>
                            <a:pt x="56160" y="5486"/>
                            <a:pt x="65508" y="7803"/>
                          </a:cubicBezTo>
                          <a:lnTo>
                            <a:pt x="64173" y="1328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7" name="Google Shape;1047;p34"/>
                    <p:cNvSpPr/>
                    <p:nvPr/>
                  </p:nvSpPr>
                  <p:spPr>
                    <a:xfrm>
                      <a:off x="10874160" y="1595880"/>
                      <a:ext cx="57562" cy="11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562" h="13049" extrusionOk="0">
                          <a:moveTo>
                            <a:pt x="55491" y="11106"/>
                          </a:moveTo>
                          <a:cubicBezTo>
                            <a:pt x="38597" y="4314"/>
                            <a:pt x="19098" y="3834"/>
                            <a:pt x="1869" y="9803"/>
                          </a:cubicBezTo>
                          <a:lnTo>
                            <a:pt x="0" y="4468"/>
                          </a:lnTo>
                          <a:cubicBezTo>
                            <a:pt x="18430" y="-1943"/>
                            <a:pt x="39465" y="-1435"/>
                            <a:pt x="57562" y="5864"/>
                          </a:cubicBezTo>
                          <a:lnTo>
                            <a:pt x="55491" y="11106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8" name="Google Shape;1048;p34"/>
                    <p:cNvSpPr/>
                    <p:nvPr/>
                  </p:nvSpPr>
                  <p:spPr>
                    <a:xfrm>
                      <a:off x="10883880" y="1575720"/>
                      <a:ext cx="62570" cy="115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570" h="11626" extrusionOk="0">
                          <a:moveTo>
                            <a:pt x="3606" y="11613"/>
                          </a:moveTo>
                          <a:lnTo>
                            <a:pt x="0" y="7259"/>
                          </a:lnTo>
                          <a:cubicBezTo>
                            <a:pt x="5876" y="2417"/>
                            <a:pt x="14157" y="40"/>
                            <a:pt x="25309" y="0"/>
                          </a:cubicBezTo>
                          <a:lnTo>
                            <a:pt x="25709" y="0"/>
                          </a:lnTo>
                          <a:cubicBezTo>
                            <a:pt x="38263" y="0"/>
                            <a:pt x="50618" y="2297"/>
                            <a:pt x="62570" y="4514"/>
                          </a:cubicBezTo>
                          <a:lnTo>
                            <a:pt x="61502" y="10070"/>
                          </a:lnTo>
                          <a:cubicBezTo>
                            <a:pt x="49683" y="7873"/>
                            <a:pt x="37662" y="5749"/>
                            <a:pt x="25376" y="5656"/>
                          </a:cubicBezTo>
                          <a:cubicBezTo>
                            <a:pt x="15560" y="5689"/>
                            <a:pt x="8414" y="7646"/>
                            <a:pt x="3606" y="1162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49" name="Google Shape;1049;p34"/>
                <p:cNvSpPr/>
                <p:nvPr/>
              </p:nvSpPr>
              <p:spPr>
                <a:xfrm>
                  <a:off x="11340720" y="2206440"/>
                  <a:ext cx="650208" cy="859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208" h="859240" extrusionOk="0">
                      <a:moveTo>
                        <a:pt x="633313" y="859240"/>
                      </a:moveTo>
                      <a:lnTo>
                        <a:pt x="578556" y="54417"/>
                      </a:lnTo>
                      <a:cubicBezTo>
                        <a:pt x="577354" y="36888"/>
                        <a:pt x="563197" y="23412"/>
                        <a:pt x="545635" y="23085"/>
                      </a:cubicBezTo>
                      <a:lnTo>
                        <a:pt x="219362" y="16948"/>
                      </a:lnTo>
                      <a:cubicBezTo>
                        <a:pt x="203068" y="16948"/>
                        <a:pt x="188712" y="28667"/>
                        <a:pt x="185373" y="44807"/>
                      </a:cubicBezTo>
                      <a:lnTo>
                        <a:pt x="16561" y="853531"/>
                      </a:lnTo>
                      <a:lnTo>
                        <a:pt x="0" y="850065"/>
                      </a:lnTo>
                      <a:lnTo>
                        <a:pt x="168746" y="41362"/>
                      </a:lnTo>
                      <a:cubicBezTo>
                        <a:pt x="173687" y="17409"/>
                        <a:pt x="195055" y="0"/>
                        <a:pt x="219563" y="0"/>
                      </a:cubicBezTo>
                      <a:lnTo>
                        <a:pt x="545969" y="6137"/>
                      </a:lnTo>
                      <a:cubicBezTo>
                        <a:pt x="572346" y="6638"/>
                        <a:pt x="593648" y="26898"/>
                        <a:pt x="595450" y="53261"/>
                      </a:cubicBezTo>
                      <a:lnTo>
                        <a:pt x="650208" y="858085"/>
                      </a:lnTo>
                      <a:lnTo>
                        <a:pt x="633313" y="8592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50" name="Google Shape;1050;p34"/>
                <p:cNvGrpSpPr/>
                <p:nvPr/>
              </p:nvGrpSpPr>
              <p:grpSpPr>
                <a:xfrm>
                  <a:off x="10837120" y="1309635"/>
                  <a:ext cx="144224" cy="188376"/>
                  <a:chOff x="10837120" y="1309635"/>
                  <a:chExt cx="144224" cy="188376"/>
                </a:xfrm>
              </p:grpSpPr>
              <p:sp>
                <p:nvSpPr>
                  <p:cNvPr id="1051" name="Google Shape;1051;p34"/>
                  <p:cNvSpPr/>
                  <p:nvPr/>
                </p:nvSpPr>
                <p:spPr>
                  <a:xfrm rot="-3930571">
                    <a:off x="10923503" y="1277593"/>
                    <a:ext cx="5757" cy="118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9" h="118175" extrusionOk="0">
                        <a:moveTo>
                          <a:pt x="0" y="0"/>
                        </a:moveTo>
                        <a:lnTo>
                          <a:pt x="5649" y="0"/>
                        </a:lnTo>
                        <a:lnTo>
                          <a:pt x="5649" y="118175"/>
                        </a:lnTo>
                        <a:lnTo>
                          <a:pt x="0" y="1181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52" name="Google Shape;1052;p34"/>
                  <p:cNvSpPr/>
                  <p:nvPr/>
                </p:nvSpPr>
                <p:spPr>
                  <a:xfrm rot="-4918152">
                    <a:off x="10897264" y="1343451"/>
                    <a:ext cx="5762" cy="126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9" h="126509" extrusionOk="0">
                        <a:moveTo>
                          <a:pt x="0" y="0"/>
                        </a:moveTo>
                        <a:lnTo>
                          <a:pt x="5649" y="0"/>
                        </a:lnTo>
                        <a:lnTo>
                          <a:pt x="5649" y="126509"/>
                        </a:lnTo>
                        <a:lnTo>
                          <a:pt x="0" y="12650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53" name="Google Shape;1053;p34"/>
                  <p:cNvSpPr/>
                  <p:nvPr/>
                </p:nvSpPr>
                <p:spPr>
                  <a:xfrm rot="-885925">
                    <a:off x="10848589" y="1477749"/>
                    <a:ext cx="114531" cy="5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69" h="5643" extrusionOk="0">
                        <a:moveTo>
                          <a:pt x="0" y="0"/>
                        </a:moveTo>
                        <a:lnTo>
                          <a:pt x="114469" y="0"/>
                        </a:lnTo>
                        <a:lnTo>
                          <a:pt x="114469" y="5643"/>
                        </a:lnTo>
                        <a:lnTo>
                          <a:pt x="0" y="564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</p:grpSp>
          <p:grpSp>
            <p:nvGrpSpPr>
              <p:cNvPr id="1054" name="Google Shape;1054;p34"/>
              <p:cNvGrpSpPr/>
              <p:nvPr/>
            </p:nvGrpSpPr>
            <p:grpSpPr>
              <a:xfrm>
                <a:off x="8829000" y="937870"/>
                <a:ext cx="550910" cy="2126456"/>
                <a:chOff x="8829000" y="937870"/>
                <a:chExt cx="550910" cy="2126456"/>
              </a:xfrm>
            </p:grpSpPr>
            <p:sp>
              <p:nvSpPr>
                <p:cNvPr id="1055" name="Google Shape;1055;p34"/>
                <p:cNvSpPr/>
                <p:nvPr/>
              </p:nvSpPr>
              <p:spPr>
                <a:xfrm>
                  <a:off x="8995680" y="1177560"/>
                  <a:ext cx="8636" cy="299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7" h="299582" extrusionOk="0">
                      <a:moveTo>
                        <a:pt x="0" y="0"/>
                      </a:moveTo>
                      <a:lnTo>
                        <a:pt x="8467" y="0"/>
                      </a:lnTo>
                      <a:lnTo>
                        <a:pt x="8467" y="299582"/>
                      </a:lnTo>
                      <a:lnTo>
                        <a:pt x="0" y="2995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1056" name="Google Shape;1056;p34"/>
                <p:cNvSpPr/>
                <p:nvPr/>
              </p:nvSpPr>
              <p:spPr>
                <a:xfrm>
                  <a:off x="9095760" y="1225080"/>
                  <a:ext cx="16941" cy="182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1" h="1822913" extrusionOk="0">
                      <a:moveTo>
                        <a:pt x="0" y="0"/>
                      </a:moveTo>
                      <a:lnTo>
                        <a:pt x="16941" y="0"/>
                      </a:lnTo>
                      <a:lnTo>
                        <a:pt x="16941" y="1822913"/>
                      </a:lnTo>
                      <a:lnTo>
                        <a:pt x="0" y="18229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1057" name="Google Shape;1057;p34"/>
                <p:cNvSpPr/>
                <p:nvPr/>
              </p:nvSpPr>
              <p:spPr>
                <a:xfrm>
                  <a:off x="8829000" y="960120"/>
                  <a:ext cx="550910" cy="369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910" h="369738" extrusionOk="0">
                      <a:moveTo>
                        <a:pt x="550910" y="369738"/>
                      </a:moveTo>
                      <a:lnTo>
                        <a:pt x="0" y="369738"/>
                      </a:lnTo>
                      <a:lnTo>
                        <a:pt x="42136" y="0"/>
                      </a:lnTo>
                      <a:lnTo>
                        <a:pt x="508707" y="0"/>
                      </a:lnTo>
                      <a:lnTo>
                        <a:pt x="550910" y="36973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1058" name="Google Shape;1058;p34"/>
                <p:cNvSpPr/>
                <p:nvPr/>
              </p:nvSpPr>
              <p:spPr>
                <a:xfrm>
                  <a:off x="8982360" y="1473120"/>
                  <a:ext cx="34924" cy="3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4" h="34951" extrusionOk="0">
                      <a:moveTo>
                        <a:pt x="17429" y="34951"/>
                      </a:moveTo>
                      <a:cubicBezTo>
                        <a:pt x="7813" y="34951"/>
                        <a:pt x="0" y="27111"/>
                        <a:pt x="0" y="17475"/>
                      </a:cubicBezTo>
                      <a:cubicBezTo>
                        <a:pt x="0" y="7840"/>
                        <a:pt x="7813" y="0"/>
                        <a:pt x="17429" y="0"/>
                      </a:cubicBezTo>
                      <a:cubicBezTo>
                        <a:pt x="27045" y="0"/>
                        <a:pt x="34924" y="7840"/>
                        <a:pt x="34924" y="17475"/>
                      </a:cubicBezTo>
                      <a:cubicBezTo>
                        <a:pt x="34924" y="27111"/>
                        <a:pt x="27045" y="34951"/>
                        <a:pt x="17429" y="34951"/>
                      </a:cubicBezTo>
                      <a:close/>
                      <a:moveTo>
                        <a:pt x="17429" y="8467"/>
                      </a:moveTo>
                      <a:cubicBezTo>
                        <a:pt x="12487" y="8467"/>
                        <a:pt x="8414" y="12507"/>
                        <a:pt x="8414" y="17475"/>
                      </a:cubicBezTo>
                      <a:cubicBezTo>
                        <a:pt x="8414" y="22444"/>
                        <a:pt x="12487" y="26484"/>
                        <a:pt x="17429" y="26484"/>
                      </a:cubicBezTo>
                      <a:cubicBezTo>
                        <a:pt x="22370" y="26484"/>
                        <a:pt x="26443" y="22444"/>
                        <a:pt x="26443" y="17475"/>
                      </a:cubicBezTo>
                      <a:cubicBezTo>
                        <a:pt x="26443" y="12507"/>
                        <a:pt x="22437" y="8467"/>
                        <a:pt x="17429" y="84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34"/>
                <p:cNvSpPr/>
                <p:nvPr/>
              </p:nvSpPr>
              <p:spPr>
                <a:xfrm>
                  <a:off x="8876880" y="3032280"/>
                  <a:ext cx="454551" cy="32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51" h="32046" extrusionOk="0">
                      <a:moveTo>
                        <a:pt x="0" y="0"/>
                      </a:moveTo>
                      <a:lnTo>
                        <a:pt x="454551" y="0"/>
                      </a:lnTo>
                      <a:lnTo>
                        <a:pt x="454551" y="32046"/>
                      </a:lnTo>
                      <a:lnTo>
                        <a:pt x="0" y="3204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grpSp>
              <p:nvGrpSpPr>
                <p:cNvPr id="1060" name="Google Shape;1060;p34"/>
                <p:cNvGrpSpPr/>
                <p:nvPr/>
              </p:nvGrpSpPr>
              <p:grpSpPr>
                <a:xfrm>
                  <a:off x="8868714" y="937870"/>
                  <a:ext cx="470970" cy="414210"/>
                  <a:chOff x="8868714" y="937870"/>
                  <a:chExt cx="470970" cy="414210"/>
                </a:xfrm>
              </p:grpSpPr>
              <p:sp>
                <p:nvSpPr>
                  <p:cNvPr id="1061" name="Google Shape;1061;p34"/>
                  <p:cNvSpPr/>
                  <p:nvPr/>
                </p:nvSpPr>
                <p:spPr>
                  <a:xfrm rot="-5064207">
                    <a:off x="8686984" y="1139446"/>
                    <a:ext cx="415029" cy="11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126" h="11292" extrusionOk="0">
                        <a:moveTo>
                          <a:pt x="0" y="0"/>
                        </a:moveTo>
                        <a:lnTo>
                          <a:pt x="415126" y="0"/>
                        </a:lnTo>
                        <a:lnTo>
                          <a:pt x="415126" y="11292"/>
                        </a:lnTo>
                        <a:lnTo>
                          <a:pt x="0" y="1129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62" name="Google Shape;1062;p34"/>
                  <p:cNvSpPr/>
                  <p:nvPr/>
                </p:nvSpPr>
                <p:spPr>
                  <a:xfrm rot="-5176303">
                    <a:off x="8757683" y="1139448"/>
                    <a:ext cx="413905" cy="11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064" h="11299" extrusionOk="0">
                        <a:moveTo>
                          <a:pt x="0" y="0"/>
                        </a:moveTo>
                        <a:lnTo>
                          <a:pt x="414064" y="0"/>
                        </a:lnTo>
                        <a:lnTo>
                          <a:pt x="414064" y="11299"/>
                        </a:lnTo>
                        <a:lnTo>
                          <a:pt x="0" y="1129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63" name="Google Shape;1063;p34"/>
                  <p:cNvSpPr/>
                  <p:nvPr/>
                </p:nvSpPr>
                <p:spPr>
                  <a:xfrm rot="-5262563">
                    <a:off x="8846542" y="1139299"/>
                    <a:ext cx="413848" cy="111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517" h="11292" extrusionOk="0">
                        <a:moveTo>
                          <a:pt x="0" y="0"/>
                        </a:moveTo>
                        <a:lnTo>
                          <a:pt x="413517" y="0"/>
                        </a:lnTo>
                        <a:lnTo>
                          <a:pt x="413517" y="11292"/>
                        </a:lnTo>
                        <a:lnTo>
                          <a:pt x="0" y="1129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64" name="Google Shape;1064;p34"/>
                  <p:cNvSpPr/>
                  <p:nvPr/>
                </p:nvSpPr>
                <p:spPr>
                  <a:xfrm rot="-331373">
                    <a:off x="9308326" y="937427"/>
                    <a:ext cx="11147" cy="415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3" h="415126" extrusionOk="0">
                        <a:moveTo>
                          <a:pt x="0" y="0"/>
                        </a:moveTo>
                        <a:lnTo>
                          <a:pt x="11293" y="0"/>
                        </a:lnTo>
                        <a:lnTo>
                          <a:pt x="11293" y="415126"/>
                        </a:lnTo>
                        <a:lnTo>
                          <a:pt x="0" y="41512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65" name="Google Shape;1065;p34"/>
                  <p:cNvSpPr/>
                  <p:nvPr/>
                </p:nvSpPr>
                <p:spPr>
                  <a:xfrm rot="-226528">
                    <a:off x="9237914" y="937800"/>
                    <a:ext cx="11154" cy="413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9" h="414064" extrusionOk="0">
                        <a:moveTo>
                          <a:pt x="0" y="0"/>
                        </a:moveTo>
                        <a:lnTo>
                          <a:pt x="11299" y="0"/>
                        </a:lnTo>
                        <a:lnTo>
                          <a:pt x="11299" y="414064"/>
                        </a:lnTo>
                        <a:lnTo>
                          <a:pt x="0" y="41406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066" name="Google Shape;1066;p34"/>
                  <p:cNvSpPr/>
                  <p:nvPr/>
                </p:nvSpPr>
                <p:spPr>
                  <a:xfrm rot="-139174">
                    <a:off x="9149046" y="938157"/>
                    <a:ext cx="11160" cy="413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92" h="413517" extrusionOk="0">
                        <a:moveTo>
                          <a:pt x="0" y="0"/>
                        </a:moveTo>
                        <a:lnTo>
                          <a:pt x="11292" y="0"/>
                        </a:lnTo>
                        <a:lnTo>
                          <a:pt x="11292" y="413517"/>
                        </a:lnTo>
                        <a:lnTo>
                          <a:pt x="0" y="41351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</p:grpSp>
          <p:grpSp>
            <p:nvGrpSpPr>
              <p:cNvPr id="1067" name="Google Shape;1067;p34"/>
              <p:cNvGrpSpPr/>
              <p:nvPr/>
            </p:nvGrpSpPr>
            <p:grpSpPr>
              <a:xfrm>
                <a:off x="9959760" y="1469880"/>
                <a:ext cx="1448727" cy="1590405"/>
                <a:chOff x="9959760" y="1469880"/>
                <a:chExt cx="1448727" cy="1590405"/>
              </a:xfrm>
            </p:grpSpPr>
            <p:grpSp>
              <p:nvGrpSpPr>
                <p:cNvPr id="1068" name="Google Shape;1068;p34"/>
                <p:cNvGrpSpPr/>
                <p:nvPr/>
              </p:nvGrpSpPr>
              <p:grpSpPr>
                <a:xfrm>
                  <a:off x="10392480" y="1864442"/>
                  <a:ext cx="241002" cy="137548"/>
                  <a:chOff x="10392480" y="1864442"/>
                  <a:chExt cx="241002" cy="137548"/>
                </a:xfrm>
              </p:grpSpPr>
              <p:sp>
                <p:nvSpPr>
                  <p:cNvPr id="1069" name="Google Shape;1069;p34"/>
                  <p:cNvSpPr/>
                  <p:nvPr/>
                </p:nvSpPr>
                <p:spPr>
                  <a:xfrm>
                    <a:off x="10392480" y="1864442"/>
                    <a:ext cx="237592" cy="129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592" h="129107" extrusionOk="0">
                        <a:moveTo>
                          <a:pt x="0" y="54263"/>
                        </a:moveTo>
                        <a:cubicBezTo>
                          <a:pt x="0" y="73054"/>
                          <a:pt x="15291" y="88346"/>
                          <a:pt x="34123" y="88346"/>
                        </a:cubicBezTo>
                        <a:lnTo>
                          <a:pt x="61100" y="88346"/>
                        </a:lnTo>
                        <a:cubicBezTo>
                          <a:pt x="77394" y="113127"/>
                          <a:pt x="106643" y="129107"/>
                          <a:pt x="139163" y="129107"/>
                        </a:cubicBezTo>
                        <a:lnTo>
                          <a:pt x="139163" y="129107"/>
                        </a:lnTo>
                        <a:cubicBezTo>
                          <a:pt x="181166" y="129107"/>
                          <a:pt x="217827" y="102449"/>
                          <a:pt x="227976" y="64480"/>
                        </a:cubicBezTo>
                        <a:cubicBezTo>
                          <a:pt x="237058" y="30344"/>
                          <a:pt x="237592" y="0"/>
                          <a:pt x="237592" y="0"/>
                        </a:cubicBezTo>
                        <a:lnTo>
                          <a:pt x="40667" y="0"/>
                        </a:lnTo>
                        <a:cubicBezTo>
                          <a:pt x="40667" y="0"/>
                          <a:pt x="40868" y="7920"/>
                          <a:pt x="42203" y="20187"/>
                        </a:cubicBezTo>
                        <a:lnTo>
                          <a:pt x="34123" y="20187"/>
                        </a:lnTo>
                        <a:cubicBezTo>
                          <a:pt x="15291" y="20187"/>
                          <a:pt x="0" y="35472"/>
                          <a:pt x="0" y="54263"/>
                        </a:cubicBezTo>
                        <a:close/>
                        <a:moveTo>
                          <a:pt x="10951" y="54263"/>
                        </a:moveTo>
                        <a:cubicBezTo>
                          <a:pt x="10951" y="41509"/>
                          <a:pt x="21368" y="31138"/>
                          <a:pt x="34123" y="31138"/>
                        </a:cubicBezTo>
                        <a:lnTo>
                          <a:pt x="43605" y="31138"/>
                        </a:lnTo>
                        <a:cubicBezTo>
                          <a:pt x="45008" y="41035"/>
                          <a:pt x="47144" y="52507"/>
                          <a:pt x="50349" y="64480"/>
                        </a:cubicBezTo>
                        <a:cubicBezTo>
                          <a:pt x="51552" y="68954"/>
                          <a:pt x="53087" y="73261"/>
                          <a:pt x="55024" y="77401"/>
                        </a:cubicBezTo>
                        <a:lnTo>
                          <a:pt x="34123" y="77401"/>
                        </a:lnTo>
                        <a:cubicBezTo>
                          <a:pt x="21368" y="77401"/>
                          <a:pt x="10951" y="67024"/>
                          <a:pt x="10951" y="5427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34"/>
                  <p:cNvSpPr/>
                  <p:nvPr/>
                </p:nvSpPr>
                <p:spPr>
                  <a:xfrm>
                    <a:off x="10430280" y="1971720"/>
                    <a:ext cx="203202" cy="302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202" h="30270" extrusionOk="0">
                        <a:moveTo>
                          <a:pt x="203202" y="0"/>
                        </a:moveTo>
                        <a:cubicBezTo>
                          <a:pt x="203202" y="16721"/>
                          <a:pt x="189380" y="30270"/>
                          <a:pt x="172351" y="30270"/>
                        </a:cubicBezTo>
                        <a:lnTo>
                          <a:pt x="30851" y="30270"/>
                        </a:lnTo>
                        <a:cubicBezTo>
                          <a:pt x="13822" y="30270"/>
                          <a:pt x="0" y="16714"/>
                          <a:pt x="0" y="0"/>
                        </a:cubicBezTo>
                        <a:lnTo>
                          <a:pt x="20320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34"/>
                  <p:cNvSpPr/>
                  <p:nvPr/>
                </p:nvSpPr>
                <p:spPr>
                  <a:xfrm>
                    <a:off x="10469160" y="1968840"/>
                    <a:ext cx="125060" cy="5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60" h="5649" extrusionOk="0">
                        <a:moveTo>
                          <a:pt x="0" y="0"/>
                        </a:moveTo>
                        <a:lnTo>
                          <a:pt x="125060" y="0"/>
                        </a:lnTo>
                        <a:lnTo>
                          <a:pt x="125060" y="5649"/>
                        </a:lnTo>
                        <a:lnTo>
                          <a:pt x="0" y="564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  <p:grpSp>
              <p:nvGrpSpPr>
                <p:cNvPr id="1072" name="Google Shape;1072;p34"/>
                <p:cNvGrpSpPr/>
                <p:nvPr/>
              </p:nvGrpSpPr>
              <p:grpSpPr>
                <a:xfrm>
                  <a:off x="9959760" y="2000520"/>
                  <a:ext cx="1448727" cy="1059765"/>
                  <a:chOff x="9959760" y="2000520"/>
                  <a:chExt cx="1448727" cy="1059765"/>
                </a:xfrm>
              </p:grpSpPr>
              <p:sp>
                <p:nvSpPr>
                  <p:cNvPr id="1073" name="Google Shape;1073;p34"/>
                  <p:cNvSpPr/>
                  <p:nvPr/>
                </p:nvSpPr>
                <p:spPr>
                  <a:xfrm>
                    <a:off x="9960480" y="2004480"/>
                    <a:ext cx="1447793" cy="10558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793" h="1055805" extrusionOk="0">
                        <a:moveTo>
                          <a:pt x="1439379" y="1055805"/>
                        </a:moveTo>
                        <a:lnTo>
                          <a:pt x="1357644" y="52447"/>
                        </a:lnTo>
                        <a:cubicBezTo>
                          <a:pt x="1355574" y="27786"/>
                          <a:pt x="1334673" y="8467"/>
                          <a:pt x="1309898" y="8467"/>
                        </a:cubicBezTo>
                        <a:lnTo>
                          <a:pt x="137895" y="8467"/>
                        </a:lnTo>
                        <a:cubicBezTo>
                          <a:pt x="113188" y="8467"/>
                          <a:pt x="92219" y="27786"/>
                          <a:pt x="90216" y="52447"/>
                        </a:cubicBezTo>
                        <a:lnTo>
                          <a:pt x="8414" y="1055805"/>
                        </a:lnTo>
                        <a:lnTo>
                          <a:pt x="0" y="1055124"/>
                        </a:lnTo>
                        <a:lnTo>
                          <a:pt x="81736" y="51766"/>
                        </a:lnTo>
                        <a:cubicBezTo>
                          <a:pt x="84140" y="22738"/>
                          <a:pt x="108780" y="0"/>
                          <a:pt x="137895" y="0"/>
                        </a:cubicBezTo>
                        <a:lnTo>
                          <a:pt x="1309898" y="0"/>
                        </a:lnTo>
                        <a:cubicBezTo>
                          <a:pt x="1339013" y="0"/>
                          <a:pt x="1363721" y="22738"/>
                          <a:pt x="1366058" y="51766"/>
                        </a:cubicBezTo>
                        <a:lnTo>
                          <a:pt x="1447793" y="1055124"/>
                        </a:lnTo>
                        <a:lnTo>
                          <a:pt x="1439379" y="105580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34"/>
                  <p:cNvSpPr/>
                  <p:nvPr/>
                </p:nvSpPr>
                <p:spPr>
                  <a:xfrm>
                    <a:off x="9959760" y="2000520"/>
                    <a:ext cx="1448727" cy="16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727" h="16427" extrusionOk="0">
                        <a:moveTo>
                          <a:pt x="0" y="0"/>
                        </a:moveTo>
                        <a:lnTo>
                          <a:pt x="1448727" y="0"/>
                        </a:lnTo>
                        <a:lnTo>
                          <a:pt x="1448727" y="16427"/>
                        </a:lnTo>
                        <a:lnTo>
                          <a:pt x="0" y="1642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  <p:grpSp>
              <p:nvGrpSpPr>
                <p:cNvPr id="1075" name="Google Shape;1075;p34"/>
                <p:cNvGrpSpPr/>
                <p:nvPr/>
              </p:nvGrpSpPr>
              <p:grpSpPr>
                <a:xfrm>
                  <a:off x="10178280" y="1469880"/>
                  <a:ext cx="459111" cy="530424"/>
                  <a:chOff x="10178280" y="1469880"/>
                  <a:chExt cx="459111" cy="530424"/>
                </a:xfrm>
              </p:grpSpPr>
              <p:sp>
                <p:nvSpPr>
                  <p:cNvPr id="1076" name="Google Shape;1076;p34"/>
                  <p:cNvSpPr/>
                  <p:nvPr/>
                </p:nvSpPr>
                <p:spPr>
                  <a:xfrm>
                    <a:off x="10309680" y="1594440"/>
                    <a:ext cx="54021" cy="116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56" h="116526" extrusionOk="0">
                        <a:moveTo>
                          <a:pt x="48547" y="116526"/>
                        </a:moveTo>
                        <a:cubicBezTo>
                          <a:pt x="47011" y="91251"/>
                          <a:pt x="43138" y="71345"/>
                          <a:pt x="36393" y="53876"/>
                        </a:cubicBezTo>
                        <a:cubicBezTo>
                          <a:pt x="30650" y="38984"/>
                          <a:pt x="19699" y="18357"/>
                          <a:pt x="0" y="4641"/>
                        </a:cubicBezTo>
                        <a:lnTo>
                          <a:pt x="3205" y="0"/>
                        </a:lnTo>
                        <a:cubicBezTo>
                          <a:pt x="19699" y="11506"/>
                          <a:pt x="33054" y="29429"/>
                          <a:pt x="41669" y="51846"/>
                        </a:cubicBezTo>
                        <a:cubicBezTo>
                          <a:pt x="48614" y="69869"/>
                          <a:pt x="52620" y="90309"/>
                          <a:pt x="54156" y="116185"/>
                        </a:cubicBezTo>
                        <a:lnTo>
                          <a:pt x="48547" y="11652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34"/>
                  <p:cNvSpPr/>
                  <p:nvPr/>
                </p:nvSpPr>
                <p:spPr>
                  <a:xfrm>
                    <a:off x="10290960" y="1647720"/>
                    <a:ext cx="119064" cy="6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064" h="68133" extrusionOk="0">
                        <a:moveTo>
                          <a:pt x="113521" y="66754"/>
                        </a:moveTo>
                        <a:cubicBezTo>
                          <a:pt x="111585" y="55502"/>
                          <a:pt x="106843" y="39462"/>
                          <a:pt x="94891" y="26941"/>
                        </a:cubicBezTo>
                        <a:cubicBezTo>
                          <a:pt x="84406" y="15896"/>
                          <a:pt x="68781" y="8611"/>
                          <a:pt x="50884" y="6427"/>
                        </a:cubicBezTo>
                        <a:cubicBezTo>
                          <a:pt x="33723" y="4344"/>
                          <a:pt x="16027" y="6881"/>
                          <a:pt x="1069" y="9639"/>
                        </a:cubicBezTo>
                        <a:lnTo>
                          <a:pt x="0" y="4083"/>
                        </a:lnTo>
                        <a:cubicBezTo>
                          <a:pt x="15493" y="1239"/>
                          <a:pt x="33656" y="-1379"/>
                          <a:pt x="51552" y="818"/>
                        </a:cubicBezTo>
                        <a:cubicBezTo>
                          <a:pt x="70717" y="3155"/>
                          <a:pt x="87545" y="11048"/>
                          <a:pt x="99031" y="23041"/>
                        </a:cubicBezTo>
                        <a:cubicBezTo>
                          <a:pt x="109180" y="33766"/>
                          <a:pt x="116125" y="48557"/>
                          <a:pt x="119064" y="65805"/>
                        </a:cubicBezTo>
                        <a:lnTo>
                          <a:pt x="113521" y="6674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34"/>
                  <p:cNvSpPr/>
                  <p:nvPr/>
                </p:nvSpPr>
                <p:spPr>
                  <a:xfrm>
                    <a:off x="10388520" y="1504440"/>
                    <a:ext cx="101901" cy="2153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901" h="215937" extrusionOk="0">
                        <a:moveTo>
                          <a:pt x="5609" y="215742"/>
                        </a:moveTo>
                        <a:lnTo>
                          <a:pt x="0" y="214967"/>
                        </a:lnTo>
                        <a:cubicBezTo>
                          <a:pt x="10951" y="135823"/>
                          <a:pt x="41736" y="63076"/>
                          <a:pt x="86676" y="10129"/>
                        </a:cubicBezTo>
                        <a:cubicBezTo>
                          <a:pt x="90015" y="6182"/>
                          <a:pt x="93354" y="2462"/>
                          <a:pt x="97628" y="306"/>
                        </a:cubicBezTo>
                        <a:cubicBezTo>
                          <a:pt x="98629" y="-195"/>
                          <a:pt x="99831" y="-75"/>
                          <a:pt x="100699" y="626"/>
                        </a:cubicBezTo>
                        <a:cubicBezTo>
                          <a:pt x="101568" y="1321"/>
                          <a:pt x="101901" y="2462"/>
                          <a:pt x="101634" y="3538"/>
                        </a:cubicBezTo>
                        <a:lnTo>
                          <a:pt x="100166" y="9254"/>
                        </a:lnTo>
                        <a:lnTo>
                          <a:pt x="96158" y="8212"/>
                        </a:lnTo>
                        <a:cubicBezTo>
                          <a:pt x="94355" y="9815"/>
                          <a:pt x="92686" y="11758"/>
                          <a:pt x="90950" y="13774"/>
                        </a:cubicBezTo>
                        <a:cubicBezTo>
                          <a:pt x="46744" y="65914"/>
                          <a:pt x="16427" y="137646"/>
                          <a:pt x="5609" y="21574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79" name="Google Shape;1079;p34"/>
                  <p:cNvGrpSpPr/>
                  <p:nvPr/>
                </p:nvGrpSpPr>
                <p:grpSpPr>
                  <a:xfrm>
                    <a:off x="10224720" y="1703520"/>
                    <a:ext cx="301164" cy="296784"/>
                    <a:chOff x="10224720" y="1703520"/>
                    <a:chExt cx="301164" cy="296784"/>
                  </a:xfrm>
                </p:grpSpPr>
                <p:sp>
                  <p:nvSpPr>
                    <p:cNvPr id="1080" name="Google Shape;1080;p34"/>
                    <p:cNvSpPr/>
                    <p:nvPr/>
                  </p:nvSpPr>
                  <p:spPr>
                    <a:xfrm>
                      <a:off x="10224720" y="1703520"/>
                      <a:ext cx="301164" cy="296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164" h="296784" extrusionOk="0">
                          <a:moveTo>
                            <a:pt x="0" y="0"/>
                          </a:moveTo>
                          <a:lnTo>
                            <a:pt x="53555" y="296784"/>
                          </a:lnTo>
                          <a:lnTo>
                            <a:pt x="247676" y="296784"/>
                          </a:lnTo>
                          <a:lnTo>
                            <a:pt x="301164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</p:sp>
                <p:sp>
                  <p:nvSpPr>
                    <p:cNvPr id="1081" name="Google Shape;1081;p34"/>
                    <p:cNvSpPr/>
                    <p:nvPr/>
                  </p:nvSpPr>
                  <p:spPr>
                    <a:xfrm>
                      <a:off x="10242720" y="1792800"/>
                      <a:ext cx="266460" cy="57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6460" h="5649" extrusionOk="0">
                          <a:moveTo>
                            <a:pt x="0" y="0"/>
                          </a:moveTo>
                          <a:lnTo>
                            <a:pt x="266460" y="0"/>
                          </a:lnTo>
                          <a:lnTo>
                            <a:pt x="266460" y="5649"/>
                          </a:lnTo>
                          <a:lnTo>
                            <a:pt x="0" y="564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sp>
                <p:nvSpPr>
                  <p:cNvPr id="1082" name="Google Shape;1082;p34"/>
                  <p:cNvSpPr/>
                  <p:nvPr/>
                </p:nvSpPr>
                <p:spPr>
                  <a:xfrm>
                    <a:off x="10423080" y="1630080"/>
                    <a:ext cx="183932" cy="190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416" h="201520" extrusionOk="0">
                        <a:moveTo>
                          <a:pt x="8608" y="132307"/>
                        </a:moveTo>
                        <a:cubicBezTo>
                          <a:pt x="17156" y="148895"/>
                          <a:pt x="31179" y="161763"/>
                          <a:pt x="46471" y="171539"/>
                        </a:cubicBezTo>
                        <a:cubicBezTo>
                          <a:pt x="69843" y="186470"/>
                          <a:pt x="98023" y="194924"/>
                          <a:pt x="124868" y="189575"/>
                        </a:cubicBezTo>
                        <a:cubicBezTo>
                          <a:pt x="151778" y="184226"/>
                          <a:pt x="176620" y="163192"/>
                          <a:pt x="182629" y="135112"/>
                        </a:cubicBezTo>
                        <a:cubicBezTo>
                          <a:pt x="194983" y="77864"/>
                          <a:pt x="128206" y="6346"/>
                          <a:pt x="76187" y="383"/>
                        </a:cubicBezTo>
                        <a:cubicBezTo>
                          <a:pt x="15286" y="-6596"/>
                          <a:pt x="-16433" y="83547"/>
                          <a:pt x="8608" y="1323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34"/>
                  <p:cNvSpPr/>
                  <p:nvPr/>
                </p:nvSpPr>
                <p:spPr>
                  <a:xfrm>
                    <a:off x="10482840" y="1657440"/>
                    <a:ext cx="29182" cy="1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82" h="19572" extrusionOk="0">
                        <a:moveTo>
                          <a:pt x="4074" y="19572"/>
                        </a:moveTo>
                        <a:cubicBezTo>
                          <a:pt x="2671" y="19572"/>
                          <a:pt x="1336" y="19459"/>
                          <a:pt x="0" y="19212"/>
                        </a:cubicBezTo>
                        <a:lnTo>
                          <a:pt x="1002" y="13656"/>
                        </a:lnTo>
                        <a:cubicBezTo>
                          <a:pt x="10284" y="15319"/>
                          <a:pt x="20367" y="9322"/>
                          <a:pt x="23907" y="0"/>
                        </a:cubicBezTo>
                        <a:lnTo>
                          <a:pt x="29182" y="1990"/>
                        </a:lnTo>
                        <a:cubicBezTo>
                          <a:pt x="25242" y="12434"/>
                          <a:pt x="14758" y="19572"/>
                          <a:pt x="4074" y="1957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34"/>
                  <p:cNvSpPr/>
                  <p:nvPr/>
                </p:nvSpPr>
                <p:spPr>
                  <a:xfrm>
                    <a:off x="10178280" y="1630080"/>
                    <a:ext cx="163458" cy="12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355" h="125460" extrusionOk="0">
                        <a:moveTo>
                          <a:pt x="17465" y="34964"/>
                        </a:moveTo>
                        <a:cubicBezTo>
                          <a:pt x="8784" y="43719"/>
                          <a:pt x="1038" y="54690"/>
                          <a:pt x="103" y="67331"/>
                        </a:cubicBezTo>
                        <a:cubicBezTo>
                          <a:pt x="-1099" y="82683"/>
                          <a:pt x="8383" y="97294"/>
                          <a:pt x="20737" y="105567"/>
                        </a:cubicBezTo>
                        <a:cubicBezTo>
                          <a:pt x="33024" y="113841"/>
                          <a:pt x="47849" y="116840"/>
                          <a:pt x="62406" y="118656"/>
                        </a:cubicBezTo>
                        <a:cubicBezTo>
                          <a:pt x="84710" y="121447"/>
                          <a:pt x="108082" y="121687"/>
                          <a:pt x="128582" y="112112"/>
                        </a:cubicBezTo>
                        <a:cubicBezTo>
                          <a:pt x="165109" y="95050"/>
                          <a:pt x="173256" y="54870"/>
                          <a:pt x="151219" y="21449"/>
                        </a:cubicBezTo>
                        <a:cubicBezTo>
                          <a:pt x="134592" y="-3773"/>
                          <a:pt x="102539" y="-2070"/>
                          <a:pt x="76496" y="3278"/>
                        </a:cubicBezTo>
                        <a:cubicBezTo>
                          <a:pt x="54593" y="7793"/>
                          <a:pt x="33692" y="18677"/>
                          <a:pt x="17465" y="3496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34"/>
                  <p:cNvSpPr/>
                  <p:nvPr/>
                </p:nvSpPr>
                <p:spPr>
                  <a:xfrm>
                    <a:off x="10242720" y="1523520"/>
                    <a:ext cx="111162" cy="95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14" h="99157" extrusionOk="0">
                        <a:moveTo>
                          <a:pt x="61986" y="2735"/>
                        </a:moveTo>
                        <a:cubicBezTo>
                          <a:pt x="49832" y="-390"/>
                          <a:pt x="36744" y="-1759"/>
                          <a:pt x="24457" y="3724"/>
                        </a:cubicBezTo>
                        <a:cubicBezTo>
                          <a:pt x="12237" y="9206"/>
                          <a:pt x="1152" y="23036"/>
                          <a:pt x="83" y="38902"/>
                        </a:cubicBezTo>
                        <a:cubicBezTo>
                          <a:pt x="-1118" y="57392"/>
                          <a:pt x="10901" y="71663"/>
                          <a:pt x="23455" y="80070"/>
                        </a:cubicBezTo>
                        <a:cubicBezTo>
                          <a:pt x="35007" y="87816"/>
                          <a:pt x="47829" y="92911"/>
                          <a:pt x="61117" y="95054"/>
                        </a:cubicBezTo>
                        <a:cubicBezTo>
                          <a:pt x="75742" y="97398"/>
                          <a:pt x="92903" y="95008"/>
                          <a:pt x="103054" y="80337"/>
                        </a:cubicBezTo>
                        <a:cubicBezTo>
                          <a:pt x="128896" y="43015"/>
                          <a:pt x="86092" y="8926"/>
                          <a:pt x="61986" y="272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34"/>
                  <p:cNvSpPr/>
                  <p:nvPr/>
                </p:nvSpPr>
                <p:spPr>
                  <a:xfrm>
                    <a:off x="10418760" y="1469880"/>
                    <a:ext cx="218631" cy="140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237" h="147344" extrusionOk="0">
                        <a:moveTo>
                          <a:pt x="51685" y="7491"/>
                        </a:moveTo>
                        <a:cubicBezTo>
                          <a:pt x="37594" y="11738"/>
                          <a:pt x="23638" y="18068"/>
                          <a:pt x="13421" y="29060"/>
                        </a:cubicBezTo>
                        <a:cubicBezTo>
                          <a:pt x="3138" y="40051"/>
                          <a:pt x="-2738" y="56445"/>
                          <a:pt x="1268" y="71243"/>
                        </a:cubicBezTo>
                        <a:cubicBezTo>
                          <a:pt x="5676" y="87189"/>
                          <a:pt x="19899" y="97586"/>
                          <a:pt x="33521" y="105913"/>
                        </a:cubicBezTo>
                        <a:cubicBezTo>
                          <a:pt x="58029" y="120851"/>
                          <a:pt x="84139" y="133606"/>
                          <a:pt x="112051" y="138601"/>
                        </a:cubicBezTo>
                        <a:cubicBezTo>
                          <a:pt x="139964" y="143596"/>
                          <a:pt x="169880" y="140277"/>
                          <a:pt x="194120" y="124885"/>
                        </a:cubicBezTo>
                        <a:cubicBezTo>
                          <a:pt x="206074" y="117286"/>
                          <a:pt x="217024" y="105646"/>
                          <a:pt x="218628" y="91049"/>
                        </a:cubicBezTo>
                        <a:cubicBezTo>
                          <a:pt x="221499" y="64465"/>
                          <a:pt x="192518" y="26315"/>
                          <a:pt x="170147" y="14903"/>
                        </a:cubicBezTo>
                        <a:cubicBezTo>
                          <a:pt x="134755" y="-3167"/>
                          <a:pt x="88946" y="-3748"/>
                          <a:pt x="51685" y="74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34"/>
                  <p:cNvSpPr/>
                  <p:nvPr/>
                </p:nvSpPr>
                <p:spPr>
                  <a:xfrm>
                    <a:off x="10375200" y="1630800"/>
                    <a:ext cx="112729" cy="1380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324" h="141915" extrusionOk="0">
                        <a:moveTo>
                          <a:pt x="557" y="46995"/>
                        </a:moveTo>
                        <a:cubicBezTo>
                          <a:pt x="-445" y="60411"/>
                          <a:pt x="-378" y="74120"/>
                          <a:pt x="3161" y="87042"/>
                        </a:cubicBezTo>
                        <a:cubicBezTo>
                          <a:pt x="8436" y="106293"/>
                          <a:pt x="21791" y="122941"/>
                          <a:pt x="38954" y="131722"/>
                        </a:cubicBezTo>
                        <a:cubicBezTo>
                          <a:pt x="57651" y="141325"/>
                          <a:pt x="82292" y="140490"/>
                          <a:pt x="97183" y="125171"/>
                        </a:cubicBezTo>
                        <a:cubicBezTo>
                          <a:pt x="105530" y="116610"/>
                          <a:pt x="110004" y="104584"/>
                          <a:pt x="111741" y="92477"/>
                        </a:cubicBezTo>
                        <a:cubicBezTo>
                          <a:pt x="114879" y="71149"/>
                          <a:pt x="110004" y="48438"/>
                          <a:pt x="97584" y="31249"/>
                        </a:cubicBezTo>
                        <a:cubicBezTo>
                          <a:pt x="85497" y="14502"/>
                          <a:pt x="61457" y="-590"/>
                          <a:pt x="40824" y="18"/>
                        </a:cubicBezTo>
                        <a:cubicBezTo>
                          <a:pt x="14246" y="806"/>
                          <a:pt x="2360" y="21740"/>
                          <a:pt x="557" y="4698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34"/>
                  <p:cNvSpPr/>
                  <p:nvPr/>
                </p:nvSpPr>
                <p:spPr>
                  <a:xfrm>
                    <a:off x="10416240" y="1658160"/>
                    <a:ext cx="25182" cy="10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09" h="10204" extrusionOk="0">
                        <a:moveTo>
                          <a:pt x="14958" y="10204"/>
                        </a:moveTo>
                        <a:cubicBezTo>
                          <a:pt x="11753" y="10204"/>
                          <a:pt x="8815" y="9422"/>
                          <a:pt x="6611" y="8347"/>
                        </a:cubicBezTo>
                        <a:cubicBezTo>
                          <a:pt x="2604" y="6437"/>
                          <a:pt x="201" y="3412"/>
                          <a:pt x="0" y="260"/>
                        </a:cubicBezTo>
                        <a:lnTo>
                          <a:pt x="5676" y="0"/>
                        </a:lnTo>
                        <a:cubicBezTo>
                          <a:pt x="5676" y="828"/>
                          <a:pt x="6878" y="2217"/>
                          <a:pt x="9015" y="3259"/>
                        </a:cubicBezTo>
                        <a:cubicBezTo>
                          <a:pt x="12287" y="4815"/>
                          <a:pt x="17629" y="5509"/>
                          <a:pt x="21970" y="2331"/>
                        </a:cubicBezTo>
                        <a:lnTo>
                          <a:pt x="25309" y="6898"/>
                        </a:lnTo>
                        <a:cubicBezTo>
                          <a:pt x="22037" y="9302"/>
                          <a:pt x="18364" y="10204"/>
                          <a:pt x="14958" y="102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9" name="Google Shape;1089;p34"/>
                  <p:cNvSpPr/>
                  <p:nvPr/>
                </p:nvSpPr>
                <p:spPr>
                  <a:xfrm>
                    <a:off x="10475280" y="1503000"/>
                    <a:ext cx="27378" cy="8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78" h="8461" extrusionOk="0">
                        <a:moveTo>
                          <a:pt x="15358" y="8461"/>
                        </a:moveTo>
                        <a:cubicBezTo>
                          <a:pt x="10083" y="8461"/>
                          <a:pt x="4808" y="7345"/>
                          <a:pt x="0" y="5135"/>
                        </a:cubicBezTo>
                        <a:lnTo>
                          <a:pt x="2337" y="0"/>
                        </a:lnTo>
                        <a:cubicBezTo>
                          <a:pt x="9549" y="3319"/>
                          <a:pt x="18029" y="3719"/>
                          <a:pt x="25508" y="1109"/>
                        </a:cubicBezTo>
                        <a:lnTo>
                          <a:pt x="27378" y="6437"/>
                        </a:lnTo>
                        <a:cubicBezTo>
                          <a:pt x="23505" y="7793"/>
                          <a:pt x="19432" y="8461"/>
                          <a:pt x="15358" y="846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0" name="Google Shape;1090;p34"/>
                  <p:cNvSpPr/>
                  <p:nvPr/>
                </p:nvSpPr>
                <p:spPr>
                  <a:xfrm>
                    <a:off x="10312200" y="1573560"/>
                    <a:ext cx="26310" cy="1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10" h="16153" extrusionOk="0">
                        <a:moveTo>
                          <a:pt x="67" y="16153"/>
                        </a:moveTo>
                        <a:lnTo>
                          <a:pt x="0" y="10504"/>
                        </a:lnTo>
                        <a:cubicBezTo>
                          <a:pt x="8280" y="10444"/>
                          <a:pt x="16494" y="6517"/>
                          <a:pt x="22036" y="0"/>
                        </a:cubicBezTo>
                        <a:lnTo>
                          <a:pt x="26310" y="3653"/>
                        </a:lnTo>
                        <a:cubicBezTo>
                          <a:pt x="19766" y="11405"/>
                          <a:pt x="9950" y="16080"/>
                          <a:pt x="67" y="1615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1" name="Google Shape;1091;p34"/>
                  <p:cNvSpPr/>
                  <p:nvPr/>
                </p:nvSpPr>
                <p:spPr>
                  <a:xfrm>
                    <a:off x="10292400" y="1654920"/>
                    <a:ext cx="28050" cy="11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0" h="11032" extrusionOk="0">
                        <a:moveTo>
                          <a:pt x="14158" y="11025"/>
                        </a:moveTo>
                        <a:cubicBezTo>
                          <a:pt x="14091" y="11025"/>
                          <a:pt x="13957" y="11025"/>
                          <a:pt x="13823" y="11025"/>
                        </a:cubicBezTo>
                        <a:cubicBezTo>
                          <a:pt x="8281" y="10891"/>
                          <a:pt x="3005" y="7813"/>
                          <a:pt x="0" y="2985"/>
                        </a:cubicBezTo>
                        <a:lnTo>
                          <a:pt x="4809" y="0"/>
                        </a:lnTo>
                        <a:cubicBezTo>
                          <a:pt x="6811" y="3185"/>
                          <a:pt x="10351" y="5295"/>
                          <a:pt x="13957" y="5382"/>
                        </a:cubicBezTo>
                        <a:cubicBezTo>
                          <a:pt x="17562" y="5562"/>
                          <a:pt x="21235" y="3532"/>
                          <a:pt x="23306" y="441"/>
                        </a:cubicBezTo>
                        <a:lnTo>
                          <a:pt x="27980" y="3626"/>
                        </a:lnTo>
                        <a:cubicBezTo>
                          <a:pt x="24842" y="8214"/>
                          <a:pt x="19566" y="11032"/>
                          <a:pt x="14158" y="1103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2" name="Google Shape;1092;p34"/>
                  <p:cNvSpPr/>
                  <p:nvPr/>
                </p:nvSpPr>
                <p:spPr>
                  <a:xfrm>
                    <a:off x="10278360" y="1749240"/>
                    <a:ext cx="108354" cy="85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448" h="91043" extrusionOk="0">
                        <a:moveTo>
                          <a:pt x="26450" y="15839"/>
                        </a:moveTo>
                        <a:cubicBezTo>
                          <a:pt x="14764" y="24039"/>
                          <a:pt x="407" y="35371"/>
                          <a:pt x="6" y="50643"/>
                        </a:cubicBezTo>
                        <a:cubicBezTo>
                          <a:pt x="-194" y="59578"/>
                          <a:pt x="4748" y="68045"/>
                          <a:pt x="11425" y="73534"/>
                        </a:cubicBezTo>
                        <a:cubicBezTo>
                          <a:pt x="18170" y="79023"/>
                          <a:pt x="26450" y="81888"/>
                          <a:pt x="34797" y="83685"/>
                        </a:cubicBezTo>
                        <a:cubicBezTo>
                          <a:pt x="47218" y="86369"/>
                          <a:pt x="60239" y="86836"/>
                          <a:pt x="72526" y="83371"/>
                        </a:cubicBezTo>
                        <a:cubicBezTo>
                          <a:pt x="84813" y="79905"/>
                          <a:pt x="96232" y="72259"/>
                          <a:pt x="103177" y="61060"/>
                        </a:cubicBezTo>
                        <a:cubicBezTo>
                          <a:pt x="106849" y="55097"/>
                          <a:pt x="109254" y="47812"/>
                          <a:pt x="107851" y="40847"/>
                        </a:cubicBezTo>
                        <a:cubicBezTo>
                          <a:pt x="104512" y="24333"/>
                          <a:pt x="89755" y="8534"/>
                          <a:pt x="74730" y="2183"/>
                        </a:cubicBezTo>
                        <a:cubicBezTo>
                          <a:pt x="59638" y="-4207"/>
                          <a:pt x="42610" y="4627"/>
                          <a:pt x="30122" y="13288"/>
                        </a:cubicBezTo>
                        <a:cubicBezTo>
                          <a:pt x="28921" y="14103"/>
                          <a:pt x="27718" y="14951"/>
                          <a:pt x="26450" y="1583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3" name="Google Shape;1093;p34"/>
                  <p:cNvSpPr/>
                  <p:nvPr/>
                </p:nvSpPr>
                <p:spPr>
                  <a:xfrm>
                    <a:off x="10327680" y="1766160"/>
                    <a:ext cx="28791" cy="7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" h="7566" extrusionOk="0">
                        <a:moveTo>
                          <a:pt x="15692" y="7566"/>
                        </a:moveTo>
                        <a:cubicBezTo>
                          <a:pt x="10418" y="7566"/>
                          <a:pt x="5142" y="6851"/>
                          <a:pt x="0" y="5442"/>
                        </a:cubicBezTo>
                        <a:lnTo>
                          <a:pt x="1536" y="0"/>
                        </a:lnTo>
                        <a:cubicBezTo>
                          <a:pt x="9950" y="2331"/>
                          <a:pt x="18898" y="2551"/>
                          <a:pt x="27445" y="601"/>
                        </a:cubicBezTo>
                        <a:lnTo>
                          <a:pt x="28648" y="6103"/>
                        </a:lnTo>
                        <a:cubicBezTo>
                          <a:pt x="24441" y="7078"/>
                          <a:pt x="20033" y="7566"/>
                          <a:pt x="15692" y="756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94" name="Google Shape;1094;p34"/>
                <p:cNvGrpSpPr/>
                <p:nvPr/>
              </p:nvGrpSpPr>
              <p:grpSpPr>
                <a:xfrm>
                  <a:off x="10744920" y="1864442"/>
                  <a:ext cx="240832" cy="137548"/>
                  <a:chOff x="10744920" y="1864442"/>
                  <a:chExt cx="240832" cy="137548"/>
                </a:xfrm>
              </p:grpSpPr>
              <p:sp>
                <p:nvSpPr>
                  <p:cNvPr id="1095" name="Google Shape;1095;p34"/>
                  <p:cNvSpPr/>
                  <p:nvPr/>
                </p:nvSpPr>
                <p:spPr>
                  <a:xfrm>
                    <a:off x="10748160" y="1864442"/>
                    <a:ext cx="237592" cy="129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7592" h="129107" extrusionOk="0">
                        <a:moveTo>
                          <a:pt x="203469" y="20187"/>
                        </a:moveTo>
                        <a:lnTo>
                          <a:pt x="195456" y="20187"/>
                        </a:lnTo>
                        <a:cubicBezTo>
                          <a:pt x="196792" y="7920"/>
                          <a:pt x="196925" y="0"/>
                          <a:pt x="196925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534" y="30344"/>
                          <a:pt x="9616" y="64480"/>
                        </a:cubicBezTo>
                        <a:cubicBezTo>
                          <a:pt x="19766" y="102449"/>
                          <a:pt x="56426" y="129107"/>
                          <a:pt x="98496" y="129107"/>
                        </a:cubicBezTo>
                        <a:lnTo>
                          <a:pt x="98496" y="129107"/>
                        </a:lnTo>
                        <a:cubicBezTo>
                          <a:pt x="130950" y="129107"/>
                          <a:pt x="160198" y="113127"/>
                          <a:pt x="176491" y="88346"/>
                        </a:cubicBezTo>
                        <a:lnTo>
                          <a:pt x="203536" y="88346"/>
                        </a:lnTo>
                        <a:cubicBezTo>
                          <a:pt x="222300" y="88346"/>
                          <a:pt x="237592" y="73061"/>
                          <a:pt x="237592" y="54263"/>
                        </a:cubicBezTo>
                        <a:cubicBezTo>
                          <a:pt x="237592" y="35465"/>
                          <a:pt x="222300" y="20187"/>
                          <a:pt x="203536" y="20187"/>
                        </a:cubicBezTo>
                        <a:close/>
                        <a:moveTo>
                          <a:pt x="203469" y="77395"/>
                        </a:moveTo>
                        <a:lnTo>
                          <a:pt x="182568" y="77395"/>
                        </a:lnTo>
                        <a:cubicBezTo>
                          <a:pt x="184505" y="73254"/>
                          <a:pt x="186108" y="68954"/>
                          <a:pt x="187242" y="64473"/>
                        </a:cubicBezTo>
                        <a:cubicBezTo>
                          <a:pt x="190447" y="52500"/>
                          <a:pt x="192585" y="41028"/>
                          <a:pt x="193987" y="31132"/>
                        </a:cubicBezTo>
                        <a:lnTo>
                          <a:pt x="203469" y="31132"/>
                        </a:lnTo>
                        <a:cubicBezTo>
                          <a:pt x="216224" y="31132"/>
                          <a:pt x="226641" y="41509"/>
                          <a:pt x="226641" y="54256"/>
                        </a:cubicBezTo>
                        <a:cubicBezTo>
                          <a:pt x="226641" y="67004"/>
                          <a:pt x="216224" y="77388"/>
                          <a:pt x="203469" y="7738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6" name="Google Shape;1096;p34"/>
                  <p:cNvSpPr/>
                  <p:nvPr/>
                </p:nvSpPr>
                <p:spPr>
                  <a:xfrm>
                    <a:off x="10744920" y="1971720"/>
                    <a:ext cx="203203" cy="302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203" h="30270" extrusionOk="0">
                        <a:moveTo>
                          <a:pt x="0" y="0"/>
                        </a:moveTo>
                        <a:cubicBezTo>
                          <a:pt x="0" y="16721"/>
                          <a:pt x="13823" y="30270"/>
                          <a:pt x="30851" y="30270"/>
                        </a:cubicBezTo>
                        <a:lnTo>
                          <a:pt x="172352" y="30270"/>
                        </a:lnTo>
                        <a:cubicBezTo>
                          <a:pt x="189380" y="30270"/>
                          <a:pt x="203203" y="16714"/>
                          <a:pt x="203203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7" name="Google Shape;1097;p34"/>
                  <p:cNvSpPr/>
                  <p:nvPr/>
                </p:nvSpPr>
                <p:spPr>
                  <a:xfrm>
                    <a:off x="10784160" y="1968840"/>
                    <a:ext cx="125061" cy="5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61" h="5649" extrusionOk="0">
                        <a:moveTo>
                          <a:pt x="0" y="0"/>
                        </a:moveTo>
                        <a:lnTo>
                          <a:pt x="125061" y="0"/>
                        </a:lnTo>
                        <a:lnTo>
                          <a:pt x="125061" y="5649"/>
                        </a:lnTo>
                        <a:lnTo>
                          <a:pt x="0" y="564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</p:grpSp>
          <p:grpSp>
            <p:nvGrpSpPr>
              <p:cNvPr id="1098" name="Google Shape;1098;p34"/>
              <p:cNvGrpSpPr/>
              <p:nvPr/>
            </p:nvGrpSpPr>
            <p:grpSpPr>
              <a:xfrm>
                <a:off x="9156240" y="989640"/>
                <a:ext cx="1438549" cy="2076040"/>
                <a:chOff x="9156240" y="989640"/>
                <a:chExt cx="1438549" cy="2076040"/>
              </a:xfrm>
            </p:grpSpPr>
            <p:grpSp>
              <p:nvGrpSpPr>
                <p:cNvPr id="1099" name="Google Shape;1099;p34"/>
                <p:cNvGrpSpPr/>
                <p:nvPr/>
              </p:nvGrpSpPr>
              <p:grpSpPr>
                <a:xfrm>
                  <a:off x="9375490" y="989640"/>
                  <a:ext cx="1219299" cy="2067930"/>
                  <a:chOff x="9375490" y="989640"/>
                  <a:chExt cx="1219299" cy="2067930"/>
                </a:xfrm>
              </p:grpSpPr>
              <p:grpSp>
                <p:nvGrpSpPr>
                  <p:cNvPr id="1100" name="Google Shape;1100;p34"/>
                  <p:cNvGrpSpPr/>
                  <p:nvPr/>
                </p:nvGrpSpPr>
                <p:grpSpPr>
                  <a:xfrm>
                    <a:off x="9375490" y="1819079"/>
                    <a:ext cx="1219299" cy="1238491"/>
                    <a:chOff x="9375490" y="1819079"/>
                    <a:chExt cx="1219299" cy="1238491"/>
                  </a:xfrm>
                </p:grpSpPr>
                <p:grpSp>
                  <p:nvGrpSpPr>
                    <p:cNvPr id="1101" name="Google Shape;1101;p34"/>
                    <p:cNvGrpSpPr/>
                    <p:nvPr/>
                  </p:nvGrpSpPr>
                  <p:grpSpPr>
                    <a:xfrm>
                      <a:off x="9774720" y="2385720"/>
                      <a:ext cx="499331" cy="671850"/>
                      <a:chOff x="9774720" y="2385720"/>
                      <a:chExt cx="499331" cy="671850"/>
                    </a:xfrm>
                  </p:grpSpPr>
                  <p:sp>
                    <p:nvSpPr>
                      <p:cNvPr id="1102" name="Google Shape;1102;p34"/>
                      <p:cNvSpPr/>
                      <p:nvPr/>
                    </p:nvSpPr>
                    <p:spPr>
                      <a:xfrm>
                        <a:off x="9774720" y="2385720"/>
                        <a:ext cx="406405" cy="58930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06405" h="589307" extrusionOk="0">
                            <a:moveTo>
                              <a:pt x="260897" y="0"/>
                            </a:moveTo>
                            <a:cubicBezTo>
                              <a:pt x="260897" y="0"/>
                              <a:pt x="300497" y="328817"/>
                              <a:pt x="322065" y="457690"/>
                            </a:cubicBezTo>
                            <a:cubicBezTo>
                              <a:pt x="335153" y="535906"/>
                              <a:pt x="355988" y="555478"/>
                              <a:pt x="406405" y="589307"/>
                            </a:cubicBezTo>
                            <a:lnTo>
                              <a:pt x="99231" y="589307"/>
                            </a:lnTo>
                            <a:lnTo>
                              <a:pt x="0" y="34778"/>
                            </a:lnTo>
                          </a:path>
                        </a:pathLst>
                      </a:custGeom>
                      <a:solidFill>
                        <a:srgbClr val="CE9989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3" name="Google Shape;1103;p34"/>
                      <p:cNvSpPr/>
                      <p:nvPr/>
                    </p:nvSpPr>
                    <p:spPr>
                      <a:xfrm>
                        <a:off x="9846720" y="2938680"/>
                        <a:ext cx="427331" cy="118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31647" h="118890" extrusionOk="0">
                            <a:moveTo>
                              <a:pt x="404060" y="74416"/>
                            </a:moveTo>
                            <a:cubicBezTo>
                              <a:pt x="377884" y="46363"/>
                              <a:pt x="313043" y="15826"/>
                              <a:pt x="313043" y="15826"/>
                            </a:cubicBezTo>
                            <a:cubicBezTo>
                              <a:pt x="279721" y="50036"/>
                              <a:pt x="17755" y="0"/>
                              <a:pt x="17755" y="0"/>
                            </a:cubicBezTo>
                            <a:cubicBezTo>
                              <a:pt x="17755" y="0"/>
                              <a:pt x="3599" y="38203"/>
                              <a:pt x="1128" y="67952"/>
                            </a:cubicBezTo>
                            <a:cubicBezTo>
                              <a:pt x="-1410" y="97701"/>
                              <a:pt x="1128" y="118890"/>
                              <a:pt x="1128" y="118890"/>
                            </a:cubicBezTo>
                            <a:lnTo>
                              <a:pt x="77921" y="118890"/>
                            </a:lnTo>
                            <a:lnTo>
                              <a:pt x="79390" y="78149"/>
                            </a:lnTo>
                            <a:lnTo>
                              <a:pt x="128338" y="86650"/>
                            </a:lnTo>
                            <a:lnTo>
                              <a:pt x="143897" y="104299"/>
                            </a:lnTo>
                            <a:cubicBezTo>
                              <a:pt x="152244" y="113775"/>
                              <a:pt x="163863" y="118883"/>
                              <a:pt x="177152" y="118883"/>
                            </a:cubicBezTo>
                            <a:lnTo>
                              <a:pt x="427099" y="118883"/>
                            </a:lnTo>
                            <a:cubicBezTo>
                              <a:pt x="427099" y="118883"/>
                              <a:pt x="430237" y="102463"/>
                              <a:pt x="404060" y="7441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04" name="Google Shape;1104;p34"/>
                    <p:cNvGrpSpPr/>
                    <p:nvPr/>
                  </p:nvGrpSpPr>
                  <p:grpSpPr>
                    <a:xfrm>
                      <a:off x="10042560" y="2385720"/>
                      <a:ext cx="552229" cy="671850"/>
                      <a:chOff x="10042560" y="2385720"/>
                      <a:chExt cx="552229" cy="671850"/>
                    </a:xfrm>
                  </p:grpSpPr>
                  <p:sp>
                    <p:nvSpPr>
                      <p:cNvPr id="1105" name="Google Shape;1105;p34"/>
                      <p:cNvSpPr/>
                      <p:nvPr/>
                    </p:nvSpPr>
                    <p:spPr>
                      <a:xfrm>
                        <a:off x="10042560" y="2385720"/>
                        <a:ext cx="474517" cy="58930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74517" h="589307" extrusionOk="0">
                            <a:moveTo>
                              <a:pt x="256624" y="0"/>
                            </a:moveTo>
                            <a:cubicBezTo>
                              <a:pt x="256624" y="0"/>
                              <a:pt x="336623" y="328817"/>
                              <a:pt x="374018" y="457690"/>
                            </a:cubicBezTo>
                            <a:cubicBezTo>
                              <a:pt x="396723" y="535906"/>
                              <a:pt x="419961" y="555478"/>
                              <a:pt x="474517" y="589307"/>
                            </a:cubicBezTo>
                            <a:lnTo>
                              <a:pt x="167343" y="589307"/>
                            </a:lnTo>
                            <a:lnTo>
                              <a:pt x="0" y="34778"/>
                            </a:lnTo>
                          </a:path>
                        </a:pathLst>
                      </a:custGeom>
                      <a:solidFill>
                        <a:srgbClr val="CE9989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06" name="Google Shape;1106;p34"/>
                      <p:cNvSpPr/>
                      <p:nvPr/>
                    </p:nvSpPr>
                    <p:spPr>
                      <a:xfrm>
                        <a:off x="10187640" y="2938680"/>
                        <a:ext cx="407149" cy="118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13349" h="118890" extrusionOk="0">
                            <a:moveTo>
                              <a:pt x="382604" y="67952"/>
                            </a:moveTo>
                            <a:cubicBezTo>
                              <a:pt x="353022" y="39899"/>
                              <a:pt x="305610" y="15826"/>
                              <a:pt x="305610" y="15826"/>
                            </a:cubicBezTo>
                            <a:cubicBezTo>
                              <a:pt x="276495" y="50036"/>
                              <a:pt x="8386" y="0"/>
                              <a:pt x="8386" y="0"/>
                            </a:cubicBezTo>
                            <a:cubicBezTo>
                              <a:pt x="8386" y="0"/>
                              <a:pt x="-1096" y="38203"/>
                              <a:pt x="105" y="67952"/>
                            </a:cubicBezTo>
                            <a:cubicBezTo>
                              <a:pt x="1241" y="97701"/>
                              <a:pt x="6383" y="118890"/>
                              <a:pt x="6383" y="118890"/>
                            </a:cubicBezTo>
                            <a:lnTo>
                              <a:pt x="83109" y="118890"/>
                            </a:lnTo>
                            <a:lnTo>
                              <a:pt x="79637" y="78149"/>
                            </a:lnTo>
                            <a:lnTo>
                              <a:pt x="129586" y="86650"/>
                            </a:lnTo>
                            <a:lnTo>
                              <a:pt x="147349" y="104299"/>
                            </a:lnTo>
                            <a:cubicBezTo>
                              <a:pt x="156831" y="113775"/>
                              <a:pt x="169118" y="118883"/>
                              <a:pt x="182340" y="118883"/>
                            </a:cubicBezTo>
                            <a:lnTo>
                              <a:pt x="407311" y="118883"/>
                            </a:lnTo>
                            <a:cubicBezTo>
                              <a:pt x="407311" y="118883"/>
                              <a:pt x="412253" y="95992"/>
                              <a:pt x="382671" y="6794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07" name="Google Shape;1107;p34"/>
                    <p:cNvSpPr/>
                    <p:nvPr/>
                  </p:nvSpPr>
                  <p:spPr>
                    <a:xfrm>
                      <a:off x="9375490" y="1819079"/>
                      <a:ext cx="1100914" cy="6827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09233" h="682782" extrusionOk="0">
                          <a:moveTo>
                            <a:pt x="878420" y="329231"/>
                          </a:moveTo>
                          <a:cubicBezTo>
                            <a:pt x="846233" y="275028"/>
                            <a:pt x="813379" y="245339"/>
                            <a:pt x="669007" y="233907"/>
                          </a:cubicBezTo>
                          <a:cubicBezTo>
                            <a:pt x="526505" y="222628"/>
                            <a:pt x="475421" y="212444"/>
                            <a:pt x="475421" y="212444"/>
                          </a:cubicBezTo>
                          <a:lnTo>
                            <a:pt x="454453" y="161133"/>
                          </a:lnTo>
                          <a:lnTo>
                            <a:pt x="315890" y="0"/>
                          </a:lnTo>
                          <a:lnTo>
                            <a:pt x="65543" y="116406"/>
                          </a:lnTo>
                          <a:cubicBezTo>
                            <a:pt x="65543" y="116406"/>
                            <a:pt x="-149412" y="530604"/>
                            <a:pt x="199230" y="530604"/>
                          </a:cubicBezTo>
                          <a:cubicBezTo>
                            <a:pt x="359028" y="530604"/>
                            <a:pt x="331449" y="530604"/>
                            <a:pt x="331449" y="530604"/>
                          </a:cubicBezTo>
                          <a:lnTo>
                            <a:pt x="368511" y="682782"/>
                          </a:lnTo>
                          <a:lnTo>
                            <a:pt x="959821" y="682782"/>
                          </a:lnTo>
                          <a:cubicBezTo>
                            <a:pt x="959821" y="682782"/>
                            <a:pt x="893512" y="354686"/>
                            <a:pt x="878420" y="32922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34"/>
                    <p:cNvSpPr/>
                    <p:nvPr/>
                  </p:nvSpPr>
                  <p:spPr>
                    <a:xfrm>
                      <a:off x="9768600" y="2018880"/>
                      <a:ext cx="81067" cy="140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067" h="14224" extrusionOk="0">
                          <a:moveTo>
                            <a:pt x="80199" y="14224"/>
                          </a:moveTo>
                          <a:cubicBezTo>
                            <a:pt x="66443" y="12053"/>
                            <a:pt x="47879" y="10310"/>
                            <a:pt x="29916" y="8621"/>
                          </a:cubicBezTo>
                          <a:cubicBezTo>
                            <a:pt x="19031" y="7593"/>
                            <a:pt x="8614" y="6618"/>
                            <a:pt x="0" y="5603"/>
                          </a:cubicBezTo>
                          <a:lnTo>
                            <a:pt x="668" y="0"/>
                          </a:lnTo>
                          <a:cubicBezTo>
                            <a:pt x="9215" y="1002"/>
                            <a:pt x="19632" y="1977"/>
                            <a:pt x="30451" y="2992"/>
                          </a:cubicBezTo>
                          <a:cubicBezTo>
                            <a:pt x="48480" y="4688"/>
                            <a:pt x="67111" y="6437"/>
                            <a:pt x="81067" y="8641"/>
                          </a:cubicBezTo>
                          <a:lnTo>
                            <a:pt x="80199" y="14224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34"/>
                    <p:cNvSpPr/>
                    <p:nvPr/>
                  </p:nvSpPr>
                  <p:spPr>
                    <a:xfrm>
                      <a:off x="10201680" y="2201400"/>
                      <a:ext cx="35301" cy="1479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125" h="147918" extrusionOk="0">
                          <a:moveTo>
                            <a:pt x="5409" y="147918"/>
                          </a:moveTo>
                          <a:lnTo>
                            <a:pt x="0" y="146262"/>
                          </a:lnTo>
                          <a:cubicBezTo>
                            <a:pt x="14825" y="98136"/>
                            <a:pt x="24708" y="48927"/>
                            <a:pt x="29516" y="0"/>
                          </a:cubicBezTo>
                          <a:lnTo>
                            <a:pt x="35125" y="554"/>
                          </a:lnTo>
                          <a:cubicBezTo>
                            <a:pt x="30317" y="49856"/>
                            <a:pt x="20300" y="99431"/>
                            <a:pt x="5409" y="14791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34"/>
                    <p:cNvSpPr/>
                    <p:nvPr/>
                  </p:nvSpPr>
                  <p:spPr>
                    <a:xfrm rot="-3517082">
                      <a:off x="10094378" y="2271242"/>
                      <a:ext cx="115873" cy="57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038" h="5649" extrusionOk="0">
                          <a:moveTo>
                            <a:pt x="0" y="0"/>
                          </a:moveTo>
                          <a:lnTo>
                            <a:pt x="116038" y="0"/>
                          </a:lnTo>
                          <a:lnTo>
                            <a:pt x="116038" y="5649"/>
                          </a:lnTo>
                          <a:lnTo>
                            <a:pt x="0" y="564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grpSp>
                <p:nvGrpSpPr>
                  <p:cNvPr id="1111" name="Google Shape;1111;p34"/>
                  <p:cNvGrpSpPr/>
                  <p:nvPr/>
                </p:nvGrpSpPr>
                <p:grpSpPr>
                  <a:xfrm>
                    <a:off x="9411938" y="1269360"/>
                    <a:ext cx="906512" cy="735024"/>
                    <a:chOff x="9411938" y="1269360"/>
                    <a:chExt cx="906512" cy="735024"/>
                  </a:xfrm>
                </p:grpSpPr>
                <p:sp>
                  <p:nvSpPr>
                    <p:cNvPr id="1112" name="Google Shape;1112;p34"/>
                    <p:cNvSpPr/>
                    <p:nvPr/>
                  </p:nvSpPr>
                  <p:spPr>
                    <a:xfrm>
                      <a:off x="9574200" y="1387440"/>
                      <a:ext cx="551912" cy="4712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1912" h="471285" extrusionOk="0">
                          <a:moveTo>
                            <a:pt x="551912" y="37315"/>
                          </a:moveTo>
                          <a:cubicBezTo>
                            <a:pt x="528072" y="55719"/>
                            <a:pt x="525669" y="91571"/>
                            <a:pt x="505569" y="114022"/>
                          </a:cubicBezTo>
                          <a:cubicBezTo>
                            <a:pt x="491412" y="129828"/>
                            <a:pt x="470244" y="137040"/>
                            <a:pt x="452214" y="148192"/>
                          </a:cubicBezTo>
                          <a:cubicBezTo>
                            <a:pt x="415086" y="171103"/>
                            <a:pt x="391647" y="210141"/>
                            <a:pt x="368476" y="247095"/>
                          </a:cubicBezTo>
                          <a:cubicBezTo>
                            <a:pt x="321665" y="321899"/>
                            <a:pt x="270447" y="394018"/>
                            <a:pt x="215356" y="462958"/>
                          </a:cubicBezTo>
                          <a:cubicBezTo>
                            <a:pt x="212284" y="466825"/>
                            <a:pt x="208545" y="471018"/>
                            <a:pt x="203603" y="471192"/>
                          </a:cubicBezTo>
                          <a:cubicBezTo>
                            <a:pt x="200865" y="471285"/>
                            <a:pt x="198328" y="470117"/>
                            <a:pt x="195857" y="468968"/>
                          </a:cubicBezTo>
                          <a:cubicBezTo>
                            <a:pt x="130549" y="438545"/>
                            <a:pt x="0" y="377691"/>
                            <a:pt x="0" y="377691"/>
                          </a:cubicBezTo>
                          <a:cubicBezTo>
                            <a:pt x="0" y="377691"/>
                            <a:pt x="357190" y="36868"/>
                            <a:pt x="447073" y="0"/>
                          </a:cubicBezTo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3" name="Google Shape;1113;p34"/>
                    <p:cNvSpPr/>
                    <p:nvPr/>
                  </p:nvSpPr>
                  <p:spPr>
                    <a:xfrm>
                      <a:off x="9903240" y="1387800"/>
                      <a:ext cx="415210" cy="6165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8876" h="629167" extrusionOk="0">
                          <a:moveTo>
                            <a:pt x="65309" y="441668"/>
                          </a:moveTo>
                          <a:cubicBezTo>
                            <a:pt x="65309" y="441668"/>
                            <a:pt x="199330" y="610494"/>
                            <a:pt x="283469" y="615455"/>
                          </a:cubicBezTo>
                          <a:cubicBezTo>
                            <a:pt x="388910" y="621666"/>
                            <a:pt x="443400" y="545941"/>
                            <a:pt x="400328" y="394831"/>
                          </a:cubicBezTo>
                          <a:cubicBezTo>
                            <a:pt x="368609" y="283387"/>
                            <a:pt x="308911" y="126835"/>
                            <a:pt x="267776" y="59764"/>
                          </a:cubicBezTo>
                          <a:cubicBezTo>
                            <a:pt x="248077" y="27684"/>
                            <a:pt x="229580" y="20546"/>
                            <a:pt x="189647" y="4038"/>
                          </a:cubicBezTo>
                          <a:cubicBezTo>
                            <a:pt x="161667" y="-7501"/>
                            <a:pt x="107378" y="7591"/>
                            <a:pt x="75525" y="25353"/>
                          </a:cubicBezTo>
                          <a:cubicBezTo>
                            <a:pt x="25643" y="53220"/>
                            <a:pt x="-5476" y="96918"/>
                            <a:pt x="802" y="101439"/>
                          </a:cubicBezTo>
                          <a:cubicBezTo>
                            <a:pt x="7012" y="105960"/>
                            <a:pt x="119197" y="100825"/>
                            <a:pt x="142169" y="127349"/>
                          </a:cubicBezTo>
                          <a:cubicBezTo>
                            <a:pt x="165140" y="153879"/>
                            <a:pt x="206408" y="376848"/>
                            <a:pt x="206408" y="376848"/>
                          </a:cubicBezTo>
                          <a:lnTo>
                            <a:pt x="65309" y="441661"/>
                          </a:lnTo>
                          <a:close/>
                        </a:path>
                      </a:pathLst>
                    </a:custGeom>
                    <a:solidFill>
                      <a:srgbClr val="CE99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14" name="Google Shape;1114;p34"/>
                    <p:cNvGrpSpPr/>
                    <p:nvPr/>
                  </p:nvGrpSpPr>
                  <p:grpSpPr>
                    <a:xfrm>
                      <a:off x="9893520" y="1348920"/>
                      <a:ext cx="255341" cy="156968"/>
                      <a:chOff x="9893520" y="1348920"/>
                      <a:chExt cx="255341" cy="156968"/>
                    </a:xfrm>
                  </p:grpSpPr>
                  <p:sp>
                    <p:nvSpPr>
                      <p:cNvPr id="1115" name="Google Shape;1115;p34"/>
                      <p:cNvSpPr/>
                      <p:nvPr/>
                    </p:nvSpPr>
                    <p:spPr>
                      <a:xfrm>
                        <a:off x="9893520" y="1348920"/>
                        <a:ext cx="255341" cy="1569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6624" h="158154" extrusionOk="0">
                            <a:moveTo>
                              <a:pt x="236190" y="25622"/>
                            </a:moveTo>
                            <a:cubicBezTo>
                              <a:pt x="235522" y="25048"/>
                              <a:pt x="234921" y="24487"/>
                              <a:pt x="234254" y="23926"/>
                            </a:cubicBezTo>
                            <a:cubicBezTo>
                              <a:pt x="229980" y="20193"/>
                              <a:pt x="225038" y="16474"/>
                              <a:pt x="219829" y="17035"/>
                            </a:cubicBezTo>
                            <a:cubicBezTo>
                              <a:pt x="218761" y="17155"/>
                              <a:pt x="217626" y="17462"/>
                              <a:pt x="216491" y="17161"/>
                            </a:cubicBezTo>
                            <a:cubicBezTo>
                              <a:pt x="215689" y="16934"/>
                              <a:pt x="214955" y="16394"/>
                              <a:pt x="214287" y="15866"/>
                            </a:cubicBezTo>
                            <a:cubicBezTo>
                              <a:pt x="207810" y="10958"/>
                              <a:pt x="201466" y="3759"/>
                              <a:pt x="193987" y="1182"/>
                            </a:cubicBezTo>
                            <a:cubicBezTo>
                              <a:pt x="190648" y="47"/>
                              <a:pt x="187242" y="-221"/>
                              <a:pt x="183903" y="167"/>
                            </a:cubicBezTo>
                            <a:cubicBezTo>
                              <a:pt x="181566" y="434"/>
                              <a:pt x="174822" y="4033"/>
                              <a:pt x="173086" y="3319"/>
                            </a:cubicBezTo>
                            <a:cubicBezTo>
                              <a:pt x="162201" y="-1095"/>
                              <a:pt x="148845" y="768"/>
                              <a:pt x="137026" y="13041"/>
                            </a:cubicBezTo>
                            <a:cubicBezTo>
                              <a:pt x="119331" y="11759"/>
                              <a:pt x="101300" y="28574"/>
                              <a:pt x="90883" y="35605"/>
                            </a:cubicBezTo>
                            <a:cubicBezTo>
                              <a:pt x="79999" y="42984"/>
                              <a:pt x="70917" y="53081"/>
                              <a:pt x="61835" y="63091"/>
                            </a:cubicBezTo>
                            <a:cubicBezTo>
                              <a:pt x="39531" y="87905"/>
                              <a:pt x="17028" y="112953"/>
                              <a:pt x="0" y="142689"/>
                            </a:cubicBezTo>
                            <a:lnTo>
                              <a:pt x="58096" y="157059"/>
                            </a:lnTo>
                            <a:cubicBezTo>
                              <a:pt x="76794" y="154842"/>
                              <a:pt x="92152" y="141293"/>
                              <a:pt x="105507" y="127110"/>
                            </a:cubicBezTo>
                            <a:cubicBezTo>
                              <a:pt x="118796" y="112926"/>
                              <a:pt x="131550" y="97247"/>
                              <a:pt x="148512" y="88987"/>
                            </a:cubicBezTo>
                            <a:cubicBezTo>
                              <a:pt x="150916" y="87825"/>
                              <a:pt x="154322" y="86049"/>
                              <a:pt x="155257" y="83111"/>
                            </a:cubicBezTo>
                            <a:cubicBezTo>
                              <a:pt x="157594" y="75979"/>
                              <a:pt x="152184" y="70797"/>
                              <a:pt x="146642" y="68206"/>
                            </a:cubicBezTo>
                            <a:cubicBezTo>
                              <a:pt x="139764" y="64980"/>
                              <a:pt x="133354" y="65695"/>
                              <a:pt x="126208" y="65435"/>
                            </a:cubicBezTo>
                            <a:cubicBezTo>
                              <a:pt x="116592" y="65074"/>
                              <a:pt x="107177" y="67518"/>
                              <a:pt x="98162" y="70637"/>
                            </a:cubicBezTo>
                            <a:cubicBezTo>
                              <a:pt x="109848" y="61354"/>
                              <a:pt x="127009" y="48700"/>
                              <a:pt x="142702" y="54022"/>
                            </a:cubicBezTo>
                            <a:cubicBezTo>
                              <a:pt x="147443" y="55632"/>
                              <a:pt x="151584" y="58964"/>
                              <a:pt x="155657" y="62243"/>
                            </a:cubicBezTo>
                            <a:lnTo>
                              <a:pt x="178895" y="81027"/>
                            </a:lnTo>
                            <a:cubicBezTo>
                              <a:pt x="184238" y="85347"/>
                              <a:pt x="190447" y="90556"/>
                              <a:pt x="196524" y="93327"/>
                            </a:cubicBezTo>
                            <a:cubicBezTo>
                              <a:pt x="199596" y="94730"/>
                              <a:pt x="202935" y="95304"/>
                              <a:pt x="206207" y="94997"/>
                            </a:cubicBezTo>
                            <a:cubicBezTo>
                              <a:pt x="206942" y="94930"/>
                              <a:pt x="214754" y="92867"/>
                              <a:pt x="214354" y="92012"/>
                            </a:cubicBezTo>
                            <a:cubicBezTo>
                              <a:pt x="217827" y="98830"/>
                              <a:pt x="225172" y="103017"/>
                              <a:pt x="231983" y="102055"/>
                            </a:cubicBezTo>
                            <a:cubicBezTo>
                              <a:pt x="235188" y="101601"/>
                              <a:pt x="238594" y="95651"/>
                              <a:pt x="238594" y="95651"/>
                            </a:cubicBezTo>
                            <a:cubicBezTo>
                              <a:pt x="238594" y="95651"/>
                              <a:pt x="239395" y="97160"/>
                              <a:pt x="240130" y="97074"/>
                            </a:cubicBezTo>
                            <a:cubicBezTo>
                              <a:pt x="240864" y="96987"/>
                              <a:pt x="241398" y="96386"/>
                              <a:pt x="241866" y="95771"/>
                            </a:cubicBezTo>
                            <a:cubicBezTo>
                              <a:pt x="244003" y="93027"/>
                              <a:pt x="245205" y="89368"/>
                              <a:pt x="245205" y="85635"/>
                            </a:cubicBezTo>
                            <a:cubicBezTo>
                              <a:pt x="248143" y="86129"/>
                              <a:pt x="251015" y="84286"/>
                              <a:pt x="252684" y="81635"/>
                            </a:cubicBezTo>
                            <a:cubicBezTo>
                              <a:pt x="254353" y="78990"/>
                              <a:pt x="255021" y="75658"/>
                              <a:pt x="255355" y="72373"/>
                            </a:cubicBezTo>
                            <a:cubicBezTo>
                              <a:pt x="256624" y="58550"/>
                              <a:pt x="250680" y="44874"/>
                              <a:pt x="243602" y="33248"/>
                            </a:cubicBezTo>
                            <a:cubicBezTo>
                              <a:pt x="241666" y="30150"/>
                              <a:pt x="238794" y="27973"/>
                              <a:pt x="236190" y="25602"/>
                            </a:cubicBezTo>
                            <a:close/>
                          </a:path>
                        </a:pathLst>
                      </a:custGeom>
                      <a:solidFill>
                        <a:srgbClr val="CE9989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6" name="Google Shape;1116;p34"/>
                      <p:cNvSpPr/>
                      <p:nvPr/>
                    </p:nvSpPr>
                    <p:spPr>
                      <a:xfrm>
                        <a:off x="9966960" y="1414800"/>
                        <a:ext cx="35304" cy="1655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5392" h="16641" extrusionOk="0">
                            <a:moveTo>
                              <a:pt x="2805" y="16641"/>
                            </a:moveTo>
                            <a:lnTo>
                              <a:pt x="0" y="11719"/>
                            </a:lnTo>
                            <a:cubicBezTo>
                              <a:pt x="10818" y="5676"/>
                              <a:pt x="22437" y="1736"/>
                              <a:pt x="34591" y="0"/>
                            </a:cubicBezTo>
                            <a:lnTo>
                              <a:pt x="35392" y="5589"/>
                            </a:lnTo>
                            <a:cubicBezTo>
                              <a:pt x="23907" y="7219"/>
                              <a:pt x="12955" y="10938"/>
                              <a:pt x="2805" y="1664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7" name="Google Shape;1117;p34"/>
                      <p:cNvSpPr/>
                      <p:nvPr/>
                    </p:nvSpPr>
                    <p:spPr>
                      <a:xfrm>
                        <a:off x="10031760" y="1358280"/>
                        <a:ext cx="82136" cy="8145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2136" h="82490" extrusionOk="0">
                            <a:moveTo>
                              <a:pt x="77261" y="81489"/>
                            </a:moveTo>
                            <a:cubicBezTo>
                              <a:pt x="64974" y="60254"/>
                              <a:pt x="52219" y="38291"/>
                              <a:pt x="35392" y="20909"/>
                            </a:cubicBezTo>
                            <a:cubicBezTo>
                              <a:pt x="29382" y="14705"/>
                              <a:pt x="24441" y="10852"/>
                              <a:pt x="19366" y="8408"/>
                            </a:cubicBezTo>
                            <a:cubicBezTo>
                              <a:pt x="13222" y="5417"/>
                              <a:pt x="7079" y="4829"/>
                              <a:pt x="2004" y="6752"/>
                            </a:cubicBezTo>
                            <a:lnTo>
                              <a:pt x="0" y="1477"/>
                            </a:lnTo>
                            <a:cubicBezTo>
                              <a:pt x="6477" y="-1001"/>
                              <a:pt x="14290" y="-346"/>
                              <a:pt x="21836" y="3327"/>
                            </a:cubicBezTo>
                            <a:cubicBezTo>
                              <a:pt x="27512" y="6064"/>
                              <a:pt x="32921" y="10278"/>
                              <a:pt x="39399" y="16976"/>
                            </a:cubicBezTo>
                            <a:cubicBezTo>
                              <a:pt x="56760" y="34865"/>
                              <a:pt x="69649" y="57129"/>
                              <a:pt x="82136" y="78658"/>
                            </a:cubicBezTo>
                            <a:lnTo>
                              <a:pt x="77195" y="81489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8" name="Google Shape;1118;p34"/>
                      <p:cNvSpPr/>
                      <p:nvPr/>
                    </p:nvSpPr>
                    <p:spPr>
                      <a:xfrm>
                        <a:off x="10065240" y="1349640"/>
                        <a:ext cx="69915" cy="9684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915" h="96847" extrusionOk="0">
                            <a:moveTo>
                              <a:pt x="64640" y="96840"/>
                            </a:moveTo>
                            <a:cubicBezTo>
                              <a:pt x="57629" y="78930"/>
                              <a:pt x="50282" y="60406"/>
                              <a:pt x="39999" y="43959"/>
                            </a:cubicBezTo>
                            <a:cubicBezTo>
                              <a:pt x="28714" y="25836"/>
                              <a:pt x="14891" y="12387"/>
                              <a:pt x="0" y="5068"/>
                            </a:cubicBezTo>
                            <a:lnTo>
                              <a:pt x="2471" y="0"/>
                            </a:lnTo>
                            <a:cubicBezTo>
                              <a:pt x="18563" y="7900"/>
                              <a:pt x="32787" y="21682"/>
                              <a:pt x="44807" y="40974"/>
                            </a:cubicBezTo>
                            <a:cubicBezTo>
                              <a:pt x="55291" y="57862"/>
                              <a:pt x="62771" y="76620"/>
                              <a:pt x="69915" y="94770"/>
                            </a:cubicBezTo>
                            <a:lnTo>
                              <a:pt x="64640" y="96847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19" name="Google Shape;1119;p34"/>
                      <p:cNvSpPr/>
                      <p:nvPr/>
                    </p:nvSpPr>
                    <p:spPr>
                      <a:xfrm>
                        <a:off x="10105920" y="1362960"/>
                        <a:ext cx="37796" cy="731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796" h="73127" extrusionOk="0">
                            <a:moveTo>
                              <a:pt x="32187" y="73127"/>
                            </a:moveTo>
                            <a:cubicBezTo>
                              <a:pt x="29849" y="44640"/>
                              <a:pt x="18431" y="20187"/>
                              <a:pt x="0" y="4274"/>
                            </a:cubicBezTo>
                            <a:lnTo>
                              <a:pt x="3740" y="0"/>
                            </a:lnTo>
                            <a:cubicBezTo>
                              <a:pt x="23238" y="16888"/>
                              <a:pt x="35392" y="42697"/>
                              <a:pt x="37796" y="72667"/>
                            </a:cubicBezTo>
                            <a:lnTo>
                              <a:pt x="32187" y="73127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120" name="Google Shape;1120;p34"/>
                    <p:cNvSpPr/>
                    <p:nvPr/>
                  </p:nvSpPr>
                  <p:spPr>
                    <a:xfrm>
                      <a:off x="9738720" y="1269360"/>
                      <a:ext cx="195790" cy="1895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5790" h="189547" extrusionOk="0">
                          <a:moveTo>
                            <a:pt x="195790" y="105501"/>
                          </a:moveTo>
                          <a:lnTo>
                            <a:pt x="185907" y="189547"/>
                          </a:lnTo>
                          <a:lnTo>
                            <a:pt x="0" y="153781"/>
                          </a:lnTo>
                          <a:lnTo>
                            <a:pt x="52754" y="0"/>
                          </a:lnTo>
                          <a:lnTo>
                            <a:pt x="195790" y="105501"/>
                          </a:lnTo>
                          <a:close/>
                        </a:path>
                      </a:pathLst>
                    </a:custGeom>
                    <a:solidFill>
                      <a:srgbClr val="CE9989"/>
                    </a:solidFill>
                    <a:ln>
                      <a:noFill/>
                    </a:ln>
                  </p:spPr>
                </p:sp>
                <p:sp>
                  <p:nvSpPr>
                    <p:cNvPr id="1121" name="Google Shape;1121;p34"/>
                    <p:cNvSpPr/>
                    <p:nvPr/>
                  </p:nvSpPr>
                  <p:spPr>
                    <a:xfrm>
                      <a:off x="9411938" y="1382040"/>
                      <a:ext cx="542868" cy="6214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970" h="621414" extrusionOk="0">
                          <a:moveTo>
                            <a:pt x="507739" y="51946"/>
                          </a:moveTo>
                          <a:lnTo>
                            <a:pt x="332649" y="1589"/>
                          </a:lnTo>
                          <a:lnTo>
                            <a:pt x="268009" y="0"/>
                          </a:lnTo>
                          <a:cubicBezTo>
                            <a:pt x="268009" y="0"/>
                            <a:pt x="201499" y="44821"/>
                            <a:pt x="165907" y="100626"/>
                          </a:cubicBezTo>
                          <a:cubicBezTo>
                            <a:pt x="130315" y="156425"/>
                            <a:pt x="-4173" y="453236"/>
                            <a:pt x="100" y="481729"/>
                          </a:cubicBezTo>
                          <a:cubicBezTo>
                            <a:pt x="4440" y="510223"/>
                            <a:pt x="35291" y="553408"/>
                            <a:pt x="35291" y="553408"/>
                          </a:cubicBezTo>
                          <a:lnTo>
                            <a:pt x="433349" y="621414"/>
                          </a:lnTo>
                          <a:cubicBezTo>
                            <a:pt x="433349" y="621414"/>
                            <a:pt x="460193" y="600452"/>
                            <a:pt x="472748" y="573140"/>
                          </a:cubicBezTo>
                          <a:cubicBezTo>
                            <a:pt x="485302" y="545829"/>
                            <a:pt x="542797" y="241900"/>
                            <a:pt x="542797" y="241900"/>
                          </a:cubicBezTo>
                          <a:lnTo>
                            <a:pt x="507739" y="51939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2" name="Google Shape;1122;p34"/>
                    <p:cNvSpPr/>
                    <p:nvPr/>
                  </p:nvSpPr>
                  <p:spPr>
                    <a:xfrm>
                      <a:off x="10159560" y="1695240"/>
                      <a:ext cx="113053" cy="132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3053" h="132432" extrusionOk="0">
                          <a:moveTo>
                            <a:pt x="107978" y="132432"/>
                          </a:moveTo>
                          <a:cubicBezTo>
                            <a:pt x="93621" y="103738"/>
                            <a:pt x="934" y="4861"/>
                            <a:pt x="0" y="3866"/>
                          </a:cubicBezTo>
                          <a:lnTo>
                            <a:pt x="4073" y="0"/>
                          </a:lnTo>
                          <a:cubicBezTo>
                            <a:pt x="7946" y="4087"/>
                            <a:pt x="98362" y="100479"/>
                            <a:pt x="113053" y="129901"/>
                          </a:cubicBezTo>
                          <a:lnTo>
                            <a:pt x="107978" y="132426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3" name="Google Shape;1123;p34"/>
                    <p:cNvSpPr/>
                    <p:nvPr/>
                  </p:nvSpPr>
                  <p:spPr>
                    <a:xfrm>
                      <a:off x="9700658" y="1382040"/>
                      <a:ext cx="519658" cy="579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9658" h="579752" extrusionOk="0">
                          <a:moveTo>
                            <a:pt x="0" y="0"/>
                          </a:moveTo>
                          <a:cubicBezTo>
                            <a:pt x="0" y="0"/>
                            <a:pt x="109781" y="1429"/>
                            <a:pt x="153654" y="16334"/>
                          </a:cubicBezTo>
                          <a:cubicBezTo>
                            <a:pt x="217025" y="37883"/>
                            <a:pt x="272450" y="78790"/>
                            <a:pt x="319461" y="126522"/>
                          </a:cubicBezTo>
                          <a:cubicBezTo>
                            <a:pt x="366405" y="174261"/>
                            <a:pt x="519658" y="356182"/>
                            <a:pt x="519658" y="356182"/>
                          </a:cubicBezTo>
                          <a:lnTo>
                            <a:pt x="301564" y="579752"/>
                          </a:lnTo>
                          <a:lnTo>
                            <a:pt x="131150" y="388716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4" name="Google Shape;1124;p34"/>
                    <p:cNvSpPr/>
                    <p:nvPr/>
                  </p:nvSpPr>
                  <p:spPr>
                    <a:xfrm rot="-2431506">
                      <a:off x="9839552" y="1697403"/>
                      <a:ext cx="5760" cy="1826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49" h="182682" extrusionOk="0">
                          <a:moveTo>
                            <a:pt x="0" y="0"/>
                          </a:moveTo>
                          <a:lnTo>
                            <a:pt x="5649" y="0"/>
                          </a:lnTo>
                          <a:lnTo>
                            <a:pt x="5649" y="182682"/>
                          </a:lnTo>
                          <a:lnTo>
                            <a:pt x="0" y="182682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1125" name="Google Shape;1125;p34"/>
                    <p:cNvSpPr/>
                    <p:nvPr/>
                  </p:nvSpPr>
                  <p:spPr>
                    <a:xfrm rot="-2736441">
                      <a:off x="9898887" y="1791321"/>
                      <a:ext cx="309253" cy="5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9064" h="5643" extrusionOk="0">
                          <a:moveTo>
                            <a:pt x="0" y="0"/>
                          </a:moveTo>
                          <a:lnTo>
                            <a:pt x="309064" y="0"/>
                          </a:lnTo>
                          <a:lnTo>
                            <a:pt x="309064" y="5643"/>
                          </a:lnTo>
                          <a:lnTo>
                            <a:pt x="0" y="5643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1126" name="Google Shape;1126;p34"/>
                    <p:cNvSpPr/>
                    <p:nvPr/>
                  </p:nvSpPr>
                  <p:spPr>
                    <a:xfrm>
                      <a:off x="9867960" y="1873440"/>
                      <a:ext cx="10788" cy="49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52" h="49549" extrusionOk="0">
                          <a:moveTo>
                            <a:pt x="5409" y="49549"/>
                          </a:moveTo>
                          <a:cubicBezTo>
                            <a:pt x="2004" y="33295"/>
                            <a:pt x="201" y="16641"/>
                            <a:pt x="0" y="60"/>
                          </a:cubicBezTo>
                          <a:lnTo>
                            <a:pt x="5609" y="0"/>
                          </a:lnTo>
                          <a:cubicBezTo>
                            <a:pt x="5810" y="16214"/>
                            <a:pt x="7613" y="32494"/>
                            <a:pt x="10952" y="48380"/>
                          </a:cubicBezTo>
                          <a:lnTo>
                            <a:pt x="5476" y="4954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27" name="Google Shape;1127;p34"/>
                  <p:cNvGrpSpPr/>
                  <p:nvPr/>
                </p:nvGrpSpPr>
                <p:grpSpPr>
                  <a:xfrm>
                    <a:off x="9558360" y="989640"/>
                    <a:ext cx="486829" cy="414354"/>
                    <a:chOff x="9558360" y="989640"/>
                    <a:chExt cx="486829" cy="414354"/>
                  </a:xfrm>
                </p:grpSpPr>
                <p:sp>
                  <p:nvSpPr>
                    <p:cNvPr id="1128" name="Google Shape;1128;p34"/>
                    <p:cNvSpPr/>
                    <p:nvPr/>
                  </p:nvSpPr>
                  <p:spPr>
                    <a:xfrm>
                      <a:off x="9769320" y="1073880"/>
                      <a:ext cx="259604" cy="3172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66" h="318066" extrusionOk="0">
                          <a:moveTo>
                            <a:pt x="4173" y="181901"/>
                          </a:moveTo>
                          <a:cubicBezTo>
                            <a:pt x="-1503" y="156853"/>
                            <a:pt x="-1637" y="131091"/>
                            <a:pt x="5308" y="107832"/>
                          </a:cubicBezTo>
                          <a:cubicBezTo>
                            <a:pt x="20000" y="58644"/>
                            <a:pt x="56192" y="12842"/>
                            <a:pt x="108679" y="2231"/>
                          </a:cubicBezTo>
                          <a:cubicBezTo>
                            <a:pt x="115423" y="862"/>
                            <a:pt x="122368" y="121"/>
                            <a:pt x="129313" y="14"/>
                          </a:cubicBezTo>
                          <a:cubicBezTo>
                            <a:pt x="155690" y="-407"/>
                            <a:pt x="182000" y="8715"/>
                            <a:pt x="203035" y="23686"/>
                          </a:cubicBezTo>
                          <a:cubicBezTo>
                            <a:pt x="226273" y="40220"/>
                            <a:pt x="243703" y="64634"/>
                            <a:pt x="252116" y="91886"/>
                          </a:cubicBezTo>
                          <a:cubicBezTo>
                            <a:pt x="259529" y="115832"/>
                            <a:pt x="259929" y="141294"/>
                            <a:pt x="259728" y="166349"/>
                          </a:cubicBezTo>
                          <a:cubicBezTo>
                            <a:pt x="259462" y="192105"/>
                            <a:pt x="258527" y="217861"/>
                            <a:pt x="256857" y="243563"/>
                          </a:cubicBezTo>
                          <a:cubicBezTo>
                            <a:pt x="255455" y="265887"/>
                            <a:pt x="252249" y="290708"/>
                            <a:pt x="234954" y="304905"/>
                          </a:cubicBezTo>
                          <a:cubicBezTo>
                            <a:pt x="221332" y="316076"/>
                            <a:pt x="213519" y="317659"/>
                            <a:pt x="195957" y="317659"/>
                          </a:cubicBezTo>
                          <a:cubicBezTo>
                            <a:pt x="157760" y="317659"/>
                            <a:pt x="121500" y="286888"/>
                            <a:pt x="88913" y="265399"/>
                          </a:cubicBezTo>
                          <a:cubicBezTo>
                            <a:pt x="54656" y="242835"/>
                            <a:pt x="13789" y="224619"/>
                            <a:pt x="4173" y="181901"/>
                          </a:cubicBezTo>
                          <a:close/>
                        </a:path>
                      </a:pathLst>
                    </a:custGeom>
                    <a:solidFill>
                      <a:srgbClr val="CE99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" name="Google Shape;1129;p34"/>
                    <p:cNvSpPr/>
                    <p:nvPr/>
                  </p:nvSpPr>
                  <p:spPr>
                    <a:xfrm>
                      <a:off x="10015560" y="1235880"/>
                      <a:ext cx="23065" cy="655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239" h="65669" extrusionOk="0">
                          <a:moveTo>
                            <a:pt x="12621" y="0"/>
                          </a:moveTo>
                          <a:cubicBezTo>
                            <a:pt x="11887" y="8968"/>
                            <a:pt x="12688" y="18063"/>
                            <a:pt x="14959" y="26757"/>
                          </a:cubicBezTo>
                          <a:cubicBezTo>
                            <a:pt x="17095" y="34817"/>
                            <a:pt x="21369" y="42116"/>
                            <a:pt x="22704" y="50410"/>
                          </a:cubicBezTo>
                          <a:cubicBezTo>
                            <a:pt x="23105" y="52627"/>
                            <a:pt x="23239" y="55051"/>
                            <a:pt x="22104" y="56987"/>
                          </a:cubicBezTo>
                          <a:cubicBezTo>
                            <a:pt x="18564" y="63017"/>
                            <a:pt x="6277" y="65081"/>
                            <a:pt x="0" y="65669"/>
                          </a:cubicBezTo>
                        </a:path>
                      </a:pathLst>
                    </a:custGeom>
                    <a:solidFill>
                      <a:srgbClr val="CE998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0" name="Google Shape;1130;p34"/>
                    <p:cNvSpPr/>
                    <p:nvPr/>
                  </p:nvSpPr>
                  <p:spPr>
                    <a:xfrm>
                      <a:off x="9990720" y="1313280"/>
                      <a:ext cx="32736" cy="2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654" h="21028" extrusionOk="0">
                          <a:moveTo>
                            <a:pt x="21769" y="21021"/>
                          </a:moveTo>
                          <a:cubicBezTo>
                            <a:pt x="20701" y="21021"/>
                            <a:pt x="19700" y="20928"/>
                            <a:pt x="18631" y="20734"/>
                          </a:cubicBezTo>
                          <a:cubicBezTo>
                            <a:pt x="14290" y="19913"/>
                            <a:pt x="10017" y="17369"/>
                            <a:pt x="6611" y="13562"/>
                          </a:cubicBezTo>
                          <a:cubicBezTo>
                            <a:pt x="4006" y="10584"/>
                            <a:pt x="1870" y="6805"/>
                            <a:pt x="0" y="2010"/>
                          </a:cubicBezTo>
                          <a:lnTo>
                            <a:pt x="5276" y="0"/>
                          </a:lnTo>
                          <a:cubicBezTo>
                            <a:pt x="6878" y="4153"/>
                            <a:pt x="8681" y="7372"/>
                            <a:pt x="10885" y="9830"/>
                          </a:cubicBezTo>
                          <a:cubicBezTo>
                            <a:pt x="13422" y="12694"/>
                            <a:pt x="16561" y="14597"/>
                            <a:pt x="19700" y="15192"/>
                          </a:cubicBezTo>
                          <a:cubicBezTo>
                            <a:pt x="23105" y="15819"/>
                            <a:pt x="26510" y="14891"/>
                            <a:pt x="28648" y="12774"/>
                          </a:cubicBezTo>
                          <a:lnTo>
                            <a:pt x="32654" y="16801"/>
                          </a:lnTo>
                          <a:cubicBezTo>
                            <a:pt x="29849" y="19519"/>
                            <a:pt x="25910" y="21028"/>
                            <a:pt x="21769" y="2102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1" name="Google Shape;1131;p34"/>
                    <p:cNvSpPr/>
                    <p:nvPr/>
                  </p:nvSpPr>
                  <p:spPr>
                    <a:xfrm>
                      <a:off x="10000800" y="1233000"/>
                      <a:ext cx="14028" cy="198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9" h="19673" extrusionOk="0">
                          <a:moveTo>
                            <a:pt x="13889" y="9836"/>
                          </a:moveTo>
                          <a:cubicBezTo>
                            <a:pt x="13889" y="15272"/>
                            <a:pt x="10751" y="19673"/>
                            <a:pt x="6945" y="19673"/>
                          </a:cubicBezTo>
                          <a:cubicBezTo>
                            <a:pt x="3138" y="19673"/>
                            <a:pt x="0" y="15265"/>
                            <a:pt x="0" y="9836"/>
                          </a:cubicBezTo>
                          <a:cubicBezTo>
                            <a:pt x="0" y="4407"/>
                            <a:pt x="3071" y="0"/>
                            <a:pt x="6945" y="0"/>
                          </a:cubicBezTo>
                          <a:cubicBezTo>
                            <a:pt x="10751" y="0"/>
                            <a:pt x="13889" y="4407"/>
                            <a:pt x="13889" y="983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2" name="Google Shape;1132;p34"/>
                    <p:cNvSpPr/>
                    <p:nvPr/>
                  </p:nvSpPr>
                  <p:spPr>
                    <a:xfrm>
                      <a:off x="9976680" y="1214280"/>
                      <a:ext cx="46794" cy="205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677" h="22417" extrusionOk="0">
                          <a:moveTo>
                            <a:pt x="3940" y="20563"/>
                          </a:moveTo>
                          <a:lnTo>
                            <a:pt x="0" y="16503"/>
                          </a:lnTo>
                          <a:cubicBezTo>
                            <a:pt x="4808" y="11842"/>
                            <a:pt x="10484" y="6567"/>
                            <a:pt x="17295" y="2987"/>
                          </a:cubicBezTo>
                          <a:cubicBezTo>
                            <a:pt x="24640" y="-912"/>
                            <a:pt x="39399" y="-1854"/>
                            <a:pt x="46677" y="5472"/>
                          </a:cubicBezTo>
                          <a:lnTo>
                            <a:pt x="42671" y="9445"/>
                          </a:lnTo>
                          <a:cubicBezTo>
                            <a:pt x="37595" y="4303"/>
                            <a:pt x="25575" y="4998"/>
                            <a:pt x="19899" y="7976"/>
                          </a:cubicBezTo>
                          <a:cubicBezTo>
                            <a:pt x="13822" y="11208"/>
                            <a:pt x="8481" y="16163"/>
                            <a:pt x="3940" y="2055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3" name="Google Shape;1133;p34"/>
                    <p:cNvSpPr/>
                    <p:nvPr/>
                  </p:nvSpPr>
                  <p:spPr>
                    <a:xfrm>
                      <a:off x="9911160" y="1373040"/>
                      <a:ext cx="24837" cy="169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75" h="16915" extrusionOk="0">
                          <a:moveTo>
                            <a:pt x="23105" y="16915"/>
                          </a:moveTo>
                          <a:cubicBezTo>
                            <a:pt x="14691" y="14377"/>
                            <a:pt x="6678" y="10010"/>
                            <a:pt x="0" y="4294"/>
                          </a:cubicBezTo>
                          <a:lnTo>
                            <a:pt x="3673" y="0"/>
                          </a:lnTo>
                          <a:cubicBezTo>
                            <a:pt x="9750" y="5215"/>
                            <a:pt x="17028" y="9195"/>
                            <a:pt x="24775" y="11512"/>
                          </a:cubicBezTo>
                          <a:lnTo>
                            <a:pt x="23105" y="1691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134" name="Google Shape;1134;p34"/>
                    <p:cNvGrpSpPr/>
                    <p:nvPr/>
                  </p:nvGrpSpPr>
                  <p:grpSpPr>
                    <a:xfrm>
                      <a:off x="9558360" y="989640"/>
                      <a:ext cx="486829" cy="414354"/>
                      <a:chOff x="9558360" y="989640"/>
                      <a:chExt cx="486829" cy="414354"/>
                    </a:xfrm>
                  </p:grpSpPr>
                  <p:sp>
                    <p:nvSpPr>
                      <p:cNvPr id="1135" name="Google Shape;1135;p34"/>
                      <p:cNvSpPr/>
                      <p:nvPr/>
                    </p:nvSpPr>
                    <p:spPr>
                      <a:xfrm>
                        <a:off x="9558360" y="1035720"/>
                        <a:ext cx="486829" cy="36827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91746" h="372936" extrusionOk="0">
                            <a:moveTo>
                              <a:pt x="352735" y="245768"/>
                            </a:moveTo>
                            <a:cubicBezTo>
                              <a:pt x="353202" y="219725"/>
                              <a:pt x="358144" y="186797"/>
                              <a:pt x="384187" y="173916"/>
                            </a:cubicBezTo>
                            <a:cubicBezTo>
                              <a:pt x="383719" y="180046"/>
                              <a:pt x="383519" y="187218"/>
                              <a:pt x="388995" y="191291"/>
                            </a:cubicBezTo>
                            <a:cubicBezTo>
                              <a:pt x="392668" y="194042"/>
                              <a:pt x="397542" y="194750"/>
                              <a:pt x="402083" y="194356"/>
                            </a:cubicBezTo>
                            <a:cubicBezTo>
                              <a:pt x="413502" y="193368"/>
                              <a:pt x="423184" y="186450"/>
                              <a:pt x="430864" y="178323"/>
                            </a:cubicBezTo>
                            <a:cubicBezTo>
                              <a:pt x="434737" y="174263"/>
                              <a:pt x="438343" y="169796"/>
                              <a:pt x="441414" y="165094"/>
                            </a:cubicBezTo>
                            <a:cubicBezTo>
                              <a:pt x="442149" y="163926"/>
                              <a:pt x="447091" y="156146"/>
                              <a:pt x="446356" y="155105"/>
                            </a:cubicBezTo>
                            <a:cubicBezTo>
                              <a:pt x="455772" y="167632"/>
                              <a:pt x="475204" y="153395"/>
                              <a:pt x="481547" y="144587"/>
                            </a:cubicBezTo>
                            <a:cubicBezTo>
                              <a:pt x="489294" y="134016"/>
                              <a:pt x="487157" y="120935"/>
                              <a:pt x="485888" y="108534"/>
                            </a:cubicBezTo>
                            <a:cubicBezTo>
                              <a:pt x="483885" y="89042"/>
                              <a:pt x="474937" y="70658"/>
                              <a:pt x="462583" y="55587"/>
                            </a:cubicBezTo>
                            <a:cubicBezTo>
                              <a:pt x="453635" y="44742"/>
                              <a:pt x="442884" y="35440"/>
                              <a:pt x="430931" y="28208"/>
                            </a:cubicBezTo>
                            <a:cubicBezTo>
                              <a:pt x="414237" y="18172"/>
                              <a:pt x="395539" y="12235"/>
                              <a:pt x="376908" y="7000"/>
                            </a:cubicBezTo>
                            <a:cubicBezTo>
                              <a:pt x="352468" y="155"/>
                              <a:pt x="330565" y="-1621"/>
                              <a:pt x="305523" y="1457"/>
                            </a:cubicBezTo>
                            <a:cubicBezTo>
                              <a:pt x="281350" y="4442"/>
                              <a:pt x="256309" y="10479"/>
                              <a:pt x="234206" y="22038"/>
                            </a:cubicBezTo>
                            <a:cubicBezTo>
                              <a:pt x="209165" y="35146"/>
                              <a:pt x="193205" y="54632"/>
                              <a:pt x="176043" y="76668"/>
                            </a:cubicBezTo>
                            <a:cubicBezTo>
                              <a:pt x="162020" y="94798"/>
                              <a:pt x="148464" y="114898"/>
                              <a:pt x="131636" y="130390"/>
                            </a:cubicBezTo>
                            <a:cubicBezTo>
                              <a:pt x="100117" y="159365"/>
                              <a:pt x="61253" y="176587"/>
                              <a:pt x="31537" y="208540"/>
                            </a:cubicBezTo>
                            <a:cubicBezTo>
                              <a:pt x="19183" y="221855"/>
                              <a:pt x="7899" y="236880"/>
                              <a:pt x="2757" y="254382"/>
                            </a:cubicBezTo>
                            <a:cubicBezTo>
                              <a:pt x="-2452" y="271891"/>
                              <a:pt x="-582" y="292305"/>
                              <a:pt x="10970" y="306314"/>
                            </a:cubicBezTo>
                            <a:cubicBezTo>
                              <a:pt x="27798" y="326561"/>
                              <a:pt x="58048" y="327610"/>
                              <a:pt x="80485" y="341179"/>
                            </a:cubicBezTo>
                            <a:cubicBezTo>
                              <a:pt x="87697" y="345566"/>
                              <a:pt x="94107" y="351282"/>
                              <a:pt x="101520" y="355396"/>
                            </a:cubicBezTo>
                            <a:cubicBezTo>
                              <a:pt x="111937" y="361165"/>
                              <a:pt x="123823" y="363556"/>
                              <a:pt x="135576" y="364744"/>
                            </a:cubicBezTo>
                            <a:cubicBezTo>
                              <a:pt x="153873" y="366594"/>
                              <a:pt x="172437" y="365726"/>
                              <a:pt x="190534" y="362180"/>
                            </a:cubicBezTo>
                            <a:cubicBezTo>
                              <a:pt x="206159" y="359102"/>
                              <a:pt x="221785" y="353993"/>
                              <a:pt x="237678" y="355028"/>
                            </a:cubicBezTo>
                            <a:cubicBezTo>
                              <a:pt x="254506" y="356123"/>
                              <a:pt x="270132" y="363970"/>
                              <a:pt x="286626" y="367175"/>
                            </a:cubicBezTo>
                            <a:cubicBezTo>
                              <a:pt x="307994" y="371315"/>
                              <a:pt x="329163" y="363496"/>
                              <a:pt x="340916" y="344858"/>
                            </a:cubicBezTo>
                            <a:cubicBezTo>
                              <a:pt x="357476" y="318435"/>
                              <a:pt x="352134" y="280452"/>
                              <a:pt x="352735" y="24577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6" name="Google Shape;1136;p34"/>
                      <p:cNvSpPr/>
                      <p:nvPr/>
                    </p:nvSpPr>
                    <p:spPr>
                      <a:xfrm>
                        <a:off x="9627840" y="989640"/>
                        <a:ext cx="182107" cy="1597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8712" h="163470" extrusionOk="0">
                            <a:moveTo>
                              <a:pt x="179604" y="79637"/>
                            </a:moveTo>
                            <a:cubicBezTo>
                              <a:pt x="166716" y="36465"/>
                              <a:pt x="118303" y="7364"/>
                              <a:pt x="75766" y="893"/>
                            </a:cubicBezTo>
                            <a:cubicBezTo>
                              <a:pt x="59940" y="-1524"/>
                              <a:pt x="42645" y="733"/>
                              <a:pt x="29957" y="10522"/>
                            </a:cubicBezTo>
                            <a:cubicBezTo>
                              <a:pt x="19540" y="18536"/>
                              <a:pt x="13129" y="30709"/>
                              <a:pt x="8455" y="42976"/>
                            </a:cubicBezTo>
                            <a:cubicBezTo>
                              <a:pt x="3179" y="56519"/>
                              <a:pt x="-427" y="70889"/>
                              <a:pt x="41" y="85393"/>
                            </a:cubicBezTo>
                            <a:cubicBezTo>
                              <a:pt x="775" y="107863"/>
                              <a:pt x="12595" y="126528"/>
                              <a:pt x="31092" y="138881"/>
                            </a:cubicBezTo>
                            <a:cubicBezTo>
                              <a:pt x="44647" y="147976"/>
                              <a:pt x="60540" y="153152"/>
                              <a:pt x="76567" y="156470"/>
                            </a:cubicBezTo>
                            <a:cubicBezTo>
                              <a:pt x="99405" y="161205"/>
                              <a:pt x="126449" y="161946"/>
                              <a:pt x="147484" y="150387"/>
                            </a:cubicBezTo>
                            <a:cubicBezTo>
                              <a:pt x="173862" y="135870"/>
                              <a:pt x="188285" y="109045"/>
                              <a:pt x="179604" y="79637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7" name="Google Shape;1137;p34"/>
                      <p:cNvSpPr/>
                      <p:nvPr/>
                    </p:nvSpPr>
                    <p:spPr>
                      <a:xfrm>
                        <a:off x="9712440" y="1051920"/>
                        <a:ext cx="96788" cy="1010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763" h="101328" extrusionOk="0">
                            <a:moveTo>
                              <a:pt x="32787" y="101321"/>
                            </a:moveTo>
                            <a:cubicBezTo>
                              <a:pt x="21034" y="101321"/>
                              <a:pt x="9682" y="99384"/>
                              <a:pt x="0" y="97354"/>
                            </a:cubicBezTo>
                            <a:lnTo>
                              <a:pt x="1135" y="91832"/>
                            </a:lnTo>
                            <a:cubicBezTo>
                              <a:pt x="16894" y="95137"/>
                              <a:pt x="37395" y="98209"/>
                              <a:pt x="56159" y="92433"/>
                            </a:cubicBezTo>
                            <a:cubicBezTo>
                              <a:pt x="70182" y="88139"/>
                              <a:pt x="86142" y="77782"/>
                              <a:pt x="89147" y="61575"/>
                            </a:cubicBezTo>
                            <a:cubicBezTo>
                              <a:pt x="93020" y="40507"/>
                              <a:pt x="91217" y="19960"/>
                              <a:pt x="83872" y="2150"/>
                            </a:cubicBezTo>
                            <a:lnTo>
                              <a:pt x="89080" y="0"/>
                            </a:lnTo>
                            <a:cubicBezTo>
                              <a:pt x="96827" y="18811"/>
                              <a:pt x="98763" y="40460"/>
                              <a:pt x="94689" y="62603"/>
                            </a:cubicBezTo>
                            <a:cubicBezTo>
                              <a:pt x="91217" y="81288"/>
                              <a:pt x="73388" y="93054"/>
                              <a:pt x="57828" y="97835"/>
                            </a:cubicBezTo>
                            <a:cubicBezTo>
                              <a:pt x="49548" y="100373"/>
                              <a:pt x="41067" y="101328"/>
                              <a:pt x="32787" y="101328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8" name="Google Shape;1138;p34"/>
                      <p:cNvSpPr/>
                      <p:nvPr/>
                    </p:nvSpPr>
                    <p:spPr>
                      <a:xfrm>
                        <a:off x="9637560" y="1023480"/>
                        <a:ext cx="150468" cy="11733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723" h="117334" extrusionOk="0">
                            <a:moveTo>
                              <a:pt x="135620" y="117327"/>
                            </a:moveTo>
                            <a:cubicBezTo>
                              <a:pt x="116855" y="117327"/>
                              <a:pt x="96154" y="111197"/>
                              <a:pt x="71780" y="98536"/>
                            </a:cubicBezTo>
                            <a:cubicBezTo>
                              <a:pt x="47607" y="85969"/>
                              <a:pt x="30846" y="73134"/>
                              <a:pt x="19093" y="58143"/>
                            </a:cubicBezTo>
                            <a:cubicBezTo>
                              <a:pt x="7207" y="42918"/>
                              <a:pt x="-4212" y="24100"/>
                              <a:pt x="1531" y="0"/>
                            </a:cubicBezTo>
                            <a:lnTo>
                              <a:pt x="7007" y="1309"/>
                            </a:lnTo>
                            <a:cubicBezTo>
                              <a:pt x="1865" y="23018"/>
                              <a:pt x="11882" y="39786"/>
                              <a:pt x="23568" y="54664"/>
                            </a:cubicBezTo>
                            <a:cubicBezTo>
                              <a:pt x="34786" y="68994"/>
                              <a:pt x="50946" y="81341"/>
                              <a:pt x="74385" y="93521"/>
                            </a:cubicBezTo>
                            <a:cubicBezTo>
                              <a:pt x="104234" y="109007"/>
                              <a:pt x="128074" y="114376"/>
                              <a:pt x="149442" y="110436"/>
                            </a:cubicBezTo>
                            <a:lnTo>
                              <a:pt x="150511" y="115992"/>
                            </a:lnTo>
                            <a:cubicBezTo>
                              <a:pt x="145636" y="116880"/>
                              <a:pt x="140695" y="117334"/>
                              <a:pt x="135620" y="117334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39" name="Google Shape;1139;p34"/>
                      <p:cNvSpPr/>
                      <p:nvPr/>
                    </p:nvSpPr>
                    <p:spPr>
                      <a:xfrm>
                        <a:off x="9700560" y="991800"/>
                        <a:ext cx="100728" cy="1305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1234" h="130856" extrusionOk="0">
                            <a:moveTo>
                              <a:pt x="98245" y="130856"/>
                            </a:moveTo>
                            <a:cubicBezTo>
                              <a:pt x="88695" y="130856"/>
                              <a:pt x="78345" y="127664"/>
                              <a:pt x="67461" y="121347"/>
                            </a:cubicBezTo>
                            <a:cubicBezTo>
                              <a:pt x="47428" y="109695"/>
                              <a:pt x="29865" y="90863"/>
                              <a:pt x="13772" y="63799"/>
                            </a:cubicBezTo>
                            <a:cubicBezTo>
                              <a:pt x="6761" y="52019"/>
                              <a:pt x="-385" y="37936"/>
                              <a:pt x="16" y="22758"/>
                            </a:cubicBezTo>
                            <a:cubicBezTo>
                              <a:pt x="216" y="12975"/>
                              <a:pt x="5224" y="1676"/>
                              <a:pt x="15575" y="0"/>
                            </a:cubicBezTo>
                            <a:lnTo>
                              <a:pt x="16443" y="5576"/>
                            </a:lnTo>
                            <a:cubicBezTo>
                              <a:pt x="9632" y="6684"/>
                              <a:pt x="5826" y="15125"/>
                              <a:pt x="5692" y="22891"/>
                            </a:cubicBezTo>
                            <a:cubicBezTo>
                              <a:pt x="5291" y="36634"/>
                              <a:pt x="12036" y="49822"/>
                              <a:pt x="18580" y="60914"/>
                            </a:cubicBezTo>
                            <a:cubicBezTo>
                              <a:pt x="34206" y="87131"/>
                              <a:pt x="51100" y="105307"/>
                              <a:pt x="70266" y="116466"/>
                            </a:cubicBezTo>
                            <a:cubicBezTo>
                              <a:pt x="81150" y="122790"/>
                              <a:pt x="91300" y="125694"/>
                              <a:pt x="100515" y="125140"/>
                            </a:cubicBezTo>
                            <a:lnTo>
                              <a:pt x="100849" y="130776"/>
                            </a:lnTo>
                            <a:cubicBezTo>
                              <a:pt x="99981" y="130830"/>
                              <a:pt x="99113" y="130856"/>
                              <a:pt x="98245" y="130856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0" name="Google Shape;1140;p34"/>
                      <p:cNvSpPr/>
                      <p:nvPr/>
                    </p:nvSpPr>
                    <p:spPr>
                      <a:xfrm>
                        <a:off x="9747360" y="1009440"/>
                        <a:ext cx="59810" cy="1044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0567" h="104466" extrusionOk="0">
                            <a:moveTo>
                              <a:pt x="55501" y="104466"/>
                            </a:moveTo>
                            <a:cubicBezTo>
                              <a:pt x="54299" y="104466"/>
                              <a:pt x="53297" y="104059"/>
                              <a:pt x="52697" y="103825"/>
                            </a:cubicBezTo>
                            <a:cubicBezTo>
                              <a:pt x="23381" y="92306"/>
                              <a:pt x="1746" y="62283"/>
                              <a:pt x="76" y="30804"/>
                            </a:cubicBezTo>
                            <a:cubicBezTo>
                              <a:pt x="-592" y="17135"/>
                              <a:pt x="3148" y="6197"/>
                              <a:pt x="10627" y="0"/>
                            </a:cubicBezTo>
                            <a:lnTo>
                              <a:pt x="14233" y="4354"/>
                            </a:lnTo>
                            <a:cubicBezTo>
                              <a:pt x="6020" y="11138"/>
                              <a:pt x="5418" y="23652"/>
                              <a:pt x="5752" y="30510"/>
                            </a:cubicBezTo>
                            <a:cubicBezTo>
                              <a:pt x="7221" y="59846"/>
                              <a:pt x="27388" y="87832"/>
                              <a:pt x="54766" y="98563"/>
                            </a:cubicBezTo>
                            <a:cubicBezTo>
                              <a:pt x="55234" y="98757"/>
                              <a:pt x="55434" y="98803"/>
                              <a:pt x="55501" y="98810"/>
                            </a:cubicBezTo>
                            <a:cubicBezTo>
                              <a:pt x="54900" y="98997"/>
                              <a:pt x="54299" y="99337"/>
                              <a:pt x="54299" y="100125"/>
                            </a:cubicBezTo>
                            <a:cubicBezTo>
                              <a:pt x="54299" y="100833"/>
                              <a:pt x="54699" y="101541"/>
                              <a:pt x="55367" y="101888"/>
                            </a:cubicBezTo>
                            <a:lnTo>
                              <a:pt x="57971" y="96873"/>
                            </a:lnTo>
                            <a:cubicBezTo>
                              <a:pt x="59241" y="97528"/>
                              <a:pt x="59975" y="98850"/>
                              <a:pt x="59908" y="100332"/>
                            </a:cubicBezTo>
                            <a:cubicBezTo>
                              <a:pt x="59841" y="101955"/>
                              <a:pt x="58840" y="103464"/>
                              <a:pt x="57438" y="104085"/>
                            </a:cubicBezTo>
                            <a:cubicBezTo>
                              <a:pt x="56770" y="104359"/>
                              <a:pt x="56102" y="104466"/>
                              <a:pt x="55501" y="104466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1" name="Google Shape;1141;p34"/>
                      <p:cNvSpPr/>
                      <p:nvPr/>
                    </p:nvSpPr>
                    <p:spPr>
                      <a:xfrm>
                        <a:off x="10001160" y="1121400"/>
                        <a:ext cx="16581" cy="716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094" h="71485" extrusionOk="0">
                            <a:moveTo>
                              <a:pt x="4674" y="71485"/>
                            </a:moveTo>
                            <a:lnTo>
                              <a:pt x="0" y="68300"/>
                            </a:lnTo>
                            <a:cubicBezTo>
                              <a:pt x="5876" y="59705"/>
                              <a:pt x="9415" y="48801"/>
                              <a:pt x="10484" y="35879"/>
                            </a:cubicBezTo>
                            <a:cubicBezTo>
                              <a:pt x="11419" y="24494"/>
                              <a:pt x="10417" y="13148"/>
                              <a:pt x="9148" y="568"/>
                            </a:cubicBezTo>
                            <a:lnTo>
                              <a:pt x="14757" y="0"/>
                            </a:lnTo>
                            <a:cubicBezTo>
                              <a:pt x="16093" y="12868"/>
                              <a:pt x="17094" y="24487"/>
                              <a:pt x="16093" y="36347"/>
                            </a:cubicBezTo>
                            <a:cubicBezTo>
                              <a:pt x="14958" y="50250"/>
                              <a:pt x="11084" y="62076"/>
                              <a:pt x="4674" y="71485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2" name="Google Shape;1142;p34"/>
                      <p:cNvSpPr/>
                      <p:nvPr/>
                    </p:nvSpPr>
                    <p:spPr>
                      <a:xfrm>
                        <a:off x="9797040" y="1203840"/>
                        <a:ext cx="78063" cy="17677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063" h="176772" extrusionOk="0">
                            <a:moveTo>
                              <a:pt x="1870" y="176772"/>
                            </a:moveTo>
                            <a:lnTo>
                              <a:pt x="0" y="171450"/>
                            </a:lnTo>
                            <a:cubicBezTo>
                              <a:pt x="13422" y="166689"/>
                              <a:pt x="20300" y="151096"/>
                              <a:pt x="21169" y="137754"/>
                            </a:cubicBezTo>
                            <a:cubicBezTo>
                              <a:pt x="21769" y="128125"/>
                              <a:pt x="19766" y="118636"/>
                              <a:pt x="17763" y="109454"/>
                            </a:cubicBezTo>
                            <a:cubicBezTo>
                              <a:pt x="15225" y="97374"/>
                              <a:pt x="12487" y="84887"/>
                              <a:pt x="15759" y="71832"/>
                            </a:cubicBezTo>
                            <a:cubicBezTo>
                              <a:pt x="21102" y="50350"/>
                              <a:pt x="33589" y="31358"/>
                              <a:pt x="50884" y="18377"/>
                            </a:cubicBezTo>
                            <a:cubicBezTo>
                              <a:pt x="53021" y="16741"/>
                              <a:pt x="55292" y="15192"/>
                              <a:pt x="57562" y="13636"/>
                            </a:cubicBezTo>
                            <a:cubicBezTo>
                              <a:pt x="63639" y="9456"/>
                              <a:pt x="69381" y="5509"/>
                              <a:pt x="73522" y="0"/>
                            </a:cubicBezTo>
                            <a:lnTo>
                              <a:pt x="78063" y="3386"/>
                            </a:lnTo>
                            <a:cubicBezTo>
                              <a:pt x="73321" y="9643"/>
                              <a:pt x="66978" y="14037"/>
                              <a:pt x="60767" y="18290"/>
                            </a:cubicBezTo>
                            <a:cubicBezTo>
                              <a:pt x="58564" y="19799"/>
                              <a:pt x="56360" y="21302"/>
                              <a:pt x="54223" y="22891"/>
                            </a:cubicBezTo>
                            <a:cubicBezTo>
                              <a:pt x="37997" y="35098"/>
                              <a:pt x="26244" y="52968"/>
                              <a:pt x="21235" y="73194"/>
                            </a:cubicBezTo>
                            <a:cubicBezTo>
                              <a:pt x="18297" y="84980"/>
                              <a:pt x="20768" y="96292"/>
                              <a:pt x="23305" y="108272"/>
                            </a:cubicBezTo>
                            <a:cubicBezTo>
                              <a:pt x="25376" y="117828"/>
                              <a:pt x="27445" y="127711"/>
                              <a:pt x="26778" y="138122"/>
                            </a:cubicBezTo>
                            <a:cubicBezTo>
                              <a:pt x="25910" y="152198"/>
                              <a:pt x="18832" y="170769"/>
                              <a:pt x="1870" y="176772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3" name="Google Shape;1143;p34"/>
                      <p:cNvSpPr/>
                      <p:nvPr/>
                    </p:nvSpPr>
                    <p:spPr>
                      <a:xfrm>
                        <a:off x="9624600" y="1298880"/>
                        <a:ext cx="94792" cy="676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556" h="67679" extrusionOk="0">
                            <a:moveTo>
                              <a:pt x="8414" y="67679"/>
                            </a:moveTo>
                            <a:cubicBezTo>
                              <a:pt x="5609" y="67679"/>
                              <a:pt x="2804" y="67538"/>
                              <a:pt x="0" y="67264"/>
                            </a:cubicBezTo>
                            <a:lnTo>
                              <a:pt x="534" y="61649"/>
                            </a:lnTo>
                            <a:cubicBezTo>
                              <a:pt x="19899" y="63585"/>
                              <a:pt x="40200" y="58296"/>
                              <a:pt x="56160" y="47171"/>
                            </a:cubicBezTo>
                            <a:cubicBezTo>
                              <a:pt x="72186" y="36046"/>
                              <a:pt x="84139" y="18851"/>
                              <a:pt x="89080" y="0"/>
                            </a:cubicBezTo>
                            <a:lnTo>
                              <a:pt x="94556" y="1429"/>
                            </a:lnTo>
                            <a:cubicBezTo>
                              <a:pt x="89281" y="21556"/>
                              <a:pt x="76459" y="39919"/>
                              <a:pt x="59432" y="51799"/>
                            </a:cubicBezTo>
                            <a:cubicBezTo>
                              <a:pt x="44673" y="62076"/>
                              <a:pt x="26443" y="67679"/>
                              <a:pt x="8414" y="67679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4" name="Google Shape;1144;p34"/>
                      <p:cNvSpPr/>
                      <p:nvPr/>
                    </p:nvSpPr>
                    <p:spPr>
                      <a:xfrm>
                        <a:off x="9723960" y="1191240"/>
                        <a:ext cx="98763" cy="8486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763" h="85074" extrusionOk="0">
                            <a:moveTo>
                              <a:pt x="5142" y="85074"/>
                            </a:moveTo>
                            <a:lnTo>
                              <a:pt x="0" y="82670"/>
                            </a:lnTo>
                            <a:cubicBezTo>
                              <a:pt x="11619" y="58029"/>
                              <a:pt x="31251" y="36908"/>
                              <a:pt x="55358" y="23198"/>
                            </a:cubicBezTo>
                            <a:cubicBezTo>
                              <a:pt x="59565" y="20781"/>
                              <a:pt x="64039" y="18557"/>
                              <a:pt x="68313" y="16400"/>
                            </a:cubicBezTo>
                            <a:cubicBezTo>
                              <a:pt x="78062" y="11506"/>
                              <a:pt x="87344" y="6878"/>
                              <a:pt x="94957" y="0"/>
                            </a:cubicBezTo>
                            <a:lnTo>
                              <a:pt x="98763" y="4200"/>
                            </a:lnTo>
                            <a:cubicBezTo>
                              <a:pt x="90549" y="11579"/>
                              <a:pt x="80533" y="16594"/>
                              <a:pt x="70850" y="21449"/>
                            </a:cubicBezTo>
                            <a:cubicBezTo>
                              <a:pt x="66643" y="23572"/>
                              <a:pt x="62236" y="25762"/>
                              <a:pt x="58163" y="28106"/>
                            </a:cubicBezTo>
                            <a:cubicBezTo>
                              <a:pt x="35058" y="41248"/>
                              <a:pt x="16226" y="61475"/>
                              <a:pt x="5142" y="85074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5" name="Google Shape;1145;p34"/>
                      <p:cNvSpPr/>
                      <p:nvPr/>
                    </p:nvSpPr>
                    <p:spPr>
                      <a:xfrm>
                        <a:off x="9746280" y="1146960"/>
                        <a:ext cx="213686" cy="608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13686" h="60694" extrusionOk="0">
                            <a:moveTo>
                              <a:pt x="140766" y="60694"/>
                            </a:moveTo>
                            <a:cubicBezTo>
                              <a:pt x="89013" y="60694"/>
                              <a:pt x="37261" y="40080"/>
                              <a:pt x="0" y="4060"/>
                            </a:cubicBezTo>
                            <a:lnTo>
                              <a:pt x="3940" y="0"/>
                            </a:lnTo>
                            <a:cubicBezTo>
                              <a:pt x="43539" y="38263"/>
                              <a:pt x="99898" y="58637"/>
                              <a:pt x="154790" y="54517"/>
                            </a:cubicBezTo>
                            <a:cubicBezTo>
                              <a:pt x="176759" y="52867"/>
                              <a:pt x="195590" y="47559"/>
                              <a:pt x="210882" y="38731"/>
                            </a:cubicBezTo>
                            <a:lnTo>
                              <a:pt x="213686" y="43619"/>
                            </a:lnTo>
                            <a:cubicBezTo>
                              <a:pt x="197727" y="52867"/>
                              <a:pt x="178028" y="58430"/>
                              <a:pt x="155257" y="60146"/>
                            </a:cubicBezTo>
                            <a:cubicBezTo>
                              <a:pt x="150449" y="60507"/>
                              <a:pt x="145641" y="60687"/>
                              <a:pt x="140766" y="60687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6" name="Google Shape;1146;p34"/>
                      <p:cNvSpPr/>
                      <p:nvPr/>
                    </p:nvSpPr>
                    <p:spPr>
                      <a:xfrm>
                        <a:off x="9786240" y="1097280"/>
                        <a:ext cx="208812" cy="5730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8812" h="66436" extrusionOk="0">
                            <a:moveTo>
                              <a:pt x="77127" y="57235"/>
                            </a:moveTo>
                            <a:cubicBezTo>
                              <a:pt x="50750" y="57235"/>
                              <a:pt x="24374" y="51632"/>
                              <a:pt x="0" y="40093"/>
                            </a:cubicBezTo>
                            <a:lnTo>
                              <a:pt x="2404" y="34984"/>
                            </a:lnTo>
                            <a:cubicBezTo>
                              <a:pt x="68980" y="66436"/>
                              <a:pt x="150382" y="52367"/>
                              <a:pt x="204871" y="0"/>
                            </a:cubicBezTo>
                            <a:lnTo>
                              <a:pt x="208812" y="4073"/>
                            </a:lnTo>
                            <a:cubicBezTo>
                              <a:pt x="172552" y="38844"/>
                              <a:pt x="124873" y="57228"/>
                              <a:pt x="77127" y="57228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7" name="Google Shape;1147;p34"/>
                      <p:cNvSpPr/>
                      <p:nvPr/>
                    </p:nvSpPr>
                    <p:spPr>
                      <a:xfrm>
                        <a:off x="9803160" y="1041840"/>
                        <a:ext cx="99265" cy="762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764" h="76246" extrusionOk="0">
                            <a:moveTo>
                              <a:pt x="13021" y="76246"/>
                            </a:moveTo>
                            <a:cubicBezTo>
                              <a:pt x="8480" y="76246"/>
                              <a:pt x="4140" y="75738"/>
                              <a:pt x="0" y="74690"/>
                            </a:cubicBezTo>
                            <a:lnTo>
                              <a:pt x="1402" y="69214"/>
                            </a:lnTo>
                            <a:cubicBezTo>
                              <a:pt x="19699" y="73875"/>
                              <a:pt x="44673" y="66276"/>
                              <a:pt x="65108" y="49889"/>
                            </a:cubicBezTo>
                            <a:cubicBezTo>
                              <a:pt x="83471" y="35118"/>
                              <a:pt x="94089" y="16534"/>
                              <a:pt x="93555" y="180"/>
                            </a:cubicBezTo>
                            <a:lnTo>
                              <a:pt x="99231" y="0"/>
                            </a:lnTo>
                            <a:cubicBezTo>
                              <a:pt x="99764" y="18123"/>
                              <a:pt x="88346" y="38417"/>
                              <a:pt x="68579" y="54290"/>
                            </a:cubicBezTo>
                            <a:cubicBezTo>
                              <a:pt x="51018" y="68413"/>
                              <a:pt x="30784" y="76246"/>
                              <a:pt x="13021" y="76246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48" name="Google Shape;1148;p34"/>
                      <p:cNvSpPr/>
                      <p:nvPr/>
                    </p:nvSpPr>
                    <p:spPr>
                      <a:xfrm>
                        <a:off x="9605160" y="1206360"/>
                        <a:ext cx="113988" cy="9319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3988" h="93194" extrusionOk="0">
                            <a:moveTo>
                              <a:pt x="2538" y="93194"/>
                            </a:moveTo>
                            <a:lnTo>
                              <a:pt x="0" y="88146"/>
                            </a:lnTo>
                            <a:cubicBezTo>
                              <a:pt x="10017" y="83131"/>
                              <a:pt x="16494" y="73615"/>
                              <a:pt x="23305" y="63538"/>
                            </a:cubicBezTo>
                            <a:cubicBezTo>
                              <a:pt x="25709" y="60026"/>
                              <a:pt x="28113" y="56513"/>
                              <a:pt x="30650" y="53195"/>
                            </a:cubicBezTo>
                            <a:cubicBezTo>
                              <a:pt x="39999" y="40934"/>
                              <a:pt x="52286" y="30798"/>
                              <a:pt x="66109" y="23873"/>
                            </a:cubicBezTo>
                            <a:cubicBezTo>
                              <a:pt x="70583" y="21616"/>
                              <a:pt x="75325" y="19646"/>
                              <a:pt x="79932" y="17743"/>
                            </a:cubicBezTo>
                            <a:cubicBezTo>
                              <a:pt x="91351" y="13015"/>
                              <a:pt x="102102" y="8554"/>
                              <a:pt x="109781" y="0"/>
                            </a:cubicBezTo>
                            <a:lnTo>
                              <a:pt x="113988" y="3780"/>
                            </a:lnTo>
                            <a:cubicBezTo>
                              <a:pt x="105441" y="13282"/>
                              <a:pt x="93555" y="18197"/>
                              <a:pt x="82135" y="22958"/>
                            </a:cubicBezTo>
                            <a:cubicBezTo>
                              <a:pt x="77595" y="24828"/>
                              <a:pt x="72920" y="26758"/>
                              <a:pt x="68647" y="28928"/>
                            </a:cubicBezTo>
                            <a:cubicBezTo>
                              <a:pt x="55558" y="35465"/>
                              <a:pt x="44006" y="45048"/>
                              <a:pt x="35125" y="56634"/>
                            </a:cubicBezTo>
                            <a:cubicBezTo>
                              <a:pt x="32654" y="59859"/>
                              <a:pt x="30317" y="63285"/>
                              <a:pt x="27979" y="66710"/>
                            </a:cubicBezTo>
                            <a:cubicBezTo>
                              <a:pt x="21035" y="76941"/>
                              <a:pt x="13889" y="87525"/>
                              <a:pt x="2538" y="93194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149" name="Google Shape;1149;p34"/>
                    <p:cNvGrpSpPr/>
                    <p:nvPr/>
                  </p:nvGrpSpPr>
                  <p:grpSpPr>
                    <a:xfrm>
                      <a:off x="9876960" y="1235160"/>
                      <a:ext cx="72368" cy="108008"/>
                      <a:chOff x="9876960" y="1235160"/>
                      <a:chExt cx="72368" cy="108008"/>
                    </a:xfrm>
                  </p:grpSpPr>
                  <p:sp>
                    <p:nvSpPr>
                      <p:cNvPr id="1150" name="Google Shape;1150;p34"/>
                      <p:cNvSpPr/>
                      <p:nvPr/>
                    </p:nvSpPr>
                    <p:spPr>
                      <a:xfrm>
                        <a:off x="9876960" y="1238400"/>
                        <a:ext cx="70115" cy="9870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0115" h="103083" extrusionOk="0">
                            <a:moveTo>
                              <a:pt x="66244" y="18758"/>
                            </a:moveTo>
                            <a:cubicBezTo>
                              <a:pt x="55559" y="5997"/>
                              <a:pt x="38064" y="-754"/>
                              <a:pt x="28849" y="67"/>
                            </a:cubicBezTo>
                            <a:cubicBezTo>
                              <a:pt x="7880" y="1930"/>
                              <a:pt x="-66" y="27325"/>
                              <a:pt x="0" y="45656"/>
                            </a:cubicBezTo>
                            <a:cubicBezTo>
                              <a:pt x="0" y="66036"/>
                              <a:pt x="10685" y="87058"/>
                              <a:pt x="29048" y="96146"/>
                            </a:cubicBezTo>
                            <a:cubicBezTo>
                              <a:pt x="41536" y="102329"/>
                              <a:pt x="64040" y="98036"/>
                              <a:pt x="70049" y="73301"/>
                            </a:cubicBezTo>
                          </a:path>
                        </a:pathLst>
                      </a:custGeom>
                      <a:solidFill>
                        <a:srgbClr val="CE9989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1" name="Google Shape;1151;p34"/>
                      <p:cNvSpPr/>
                      <p:nvPr/>
                    </p:nvSpPr>
                    <p:spPr>
                      <a:xfrm>
                        <a:off x="9898200" y="1267560"/>
                        <a:ext cx="39198" cy="338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98" h="33762" extrusionOk="0">
                            <a:moveTo>
                              <a:pt x="35659" y="33762"/>
                            </a:moveTo>
                            <a:cubicBezTo>
                              <a:pt x="31051" y="29996"/>
                              <a:pt x="27178" y="26477"/>
                              <a:pt x="23439" y="23071"/>
                            </a:cubicBezTo>
                            <a:cubicBezTo>
                              <a:pt x="16027" y="16394"/>
                              <a:pt x="9682" y="10618"/>
                              <a:pt x="0" y="4855"/>
                            </a:cubicBezTo>
                            <a:lnTo>
                              <a:pt x="2871" y="0"/>
                            </a:lnTo>
                            <a:cubicBezTo>
                              <a:pt x="13088" y="6057"/>
                              <a:pt x="19966" y="12287"/>
                              <a:pt x="27178" y="18885"/>
                            </a:cubicBezTo>
                            <a:cubicBezTo>
                              <a:pt x="30918" y="22237"/>
                              <a:pt x="34724" y="25709"/>
                              <a:pt x="39198" y="29382"/>
                            </a:cubicBezTo>
                            <a:lnTo>
                              <a:pt x="35659" y="33756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2" name="Google Shape;1152;p34"/>
                      <p:cNvSpPr/>
                      <p:nvPr/>
                    </p:nvSpPr>
                    <p:spPr>
                      <a:xfrm>
                        <a:off x="9896040" y="1315800"/>
                        <a:ext cx="51423" cy="230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552" h="23172" extrusionOk="0">
                            <a:moveTo>
                              <a:pt x="21302" y="23172"/>
                            </a:moveTo>
                            <a:cubicBezTo>
                              <a:pt x="13957" y="23172"/>
                              <a:pt x="6478" y="20734"/>
                              <a:pt x="0" y="15819"/>
                            </a:cubicBezTo>
                            <a:lnTo>
                              <a:pt x="3406" y="11319"/>
                            </a:lnTo>
                            <a:cubicBezTo>
                              <a:pt x="13022" y="18597"/>
                              <a:pt x="28181" y="20728"/>
                              <a:pt x="38530" y="10704"/>
                            </a:cubicBezTo>
                            <a:cubicBezTo>
                              <a:pt x="41469" y="7886"/>
                              <a:pt x="43806" y="4548"/>
                              <a:pt x="46210" y="1015"/>
                            </a:cubicBezTo>
                            <a:lnTo>
                              <a:pt x="46878" y="0"/>
                            </a:lnTo>
                            <a:lnTo>
                              <a:pt x="51552" y="3205"/>
                            </a:lnTo>
                            <a:lnTo>
                              <a:pt x="50884" y="4214"/>
                            </a:lnTo>
                            <a:cubicBezTo>
                              <a:pt x="48346" y="7826"/>
                              <a:pt x="45809" y="11559"/>
                              <a:pt x="42470" y="14771"/>
                            </a:cubicBezTo>
                            <a:cubicBezTo>
                              <a:pt x="36661" y="20360"/>
                              <a:pt x="29115" y="23172"/>
                              <a:pt x="21302" y="23172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3" name="Google Shape;1153;p34"/>
                      <p:cNvSpPr/>
                      <p:nvPr/>
                    </p:nvSpPr>
                    <p:spPr>
                      <a:xfrm>
                        <a:off x="9917640" y="1320840"/>
                        <a:ext cx="22296" cy="2232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039" h="24073" extrusionOk="0">
                            <a:moveTo>
                              <a:pt x="130" y="12950"/>
                            </a:moveTo>
                            <a:cubicBezTo>
                              <a:pt x="1065" y="19067"/>
                              <a:pt x="6808" y="23254"/>
                              <a:pt x="12951" y="22299"/>
                            </a:cubicBezTo>
                            <a:cubicBezTo>
                              <a:pt x="19095" y="21344"/>
                              <a:pt x="23235" y="15608"/>
                              <a:pt x="22300" y="9485"/>
                            </a:cubicBezTo>
                            <a:cubicBezTo>
                              <a:pt x="21365" y="3368"/>
                              <a:pt x="15623" y="-819"/>
                              <a:pt x="9479" y="136"/>
                            </a:cubicBezTo>
                            <a:cubicBezTo>
                              <a:pt x="3403" y="1091"/>
                              <a:pt x="-804" y="6827"/>
                              <a:pt x="130" y="1295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154" name="Google Shape;1154;p34"/>
                      <p:cNvSpPr/>
                      <p:nvPr/>
                    </p:nvSpPr>
                    <p:spPr>
                      <a:xfrm>
                        <a:off x="9915840" y="1235160"/>
                        <a:ext cx="33488" cy="2702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656" h="27091" extrusionOk="0">
                            <a:moveTo>
                              <a:pt x="28981" y="27091"/>
                            </a:moveTo>
                            <a:cubicBezTo>
                              <a:pt x="21903" y="16360"/>
                              <a:pt x="9482" y="7118"/>
                              <a:pt x="0" y="5576"/>
                            </a:cubicBezTo>
                            <a:lnTo>
                              <a:pt x="868" y="0"/>
                            </a:lnTo>
                            <a:cubicBezTo>
                              <a:pt x="11953" y="1796"/>
                              <a:pt x="25776" y="11886"/>
                              <a:pt x="33656" y="23993"/>
                            </a:cubicBezTo>
                            <a:lnTo>
                              <a:pt x="28981" y="27091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1155" name="Google Shape;1155;p34"/>
                <p:cNvGrpSpPr/>
                <p:nvPr/>
              </p:nvGrpSpPr>
              <p:grpSpPr>
                <a:xfrm>
                  <a:off x="9156240" y="1646640"/>
                  <a:ext cx="1121732" cy="1419040"/>
                  <a:chOff x="9156240" y="1646640"/>
                  <a:chExt cx="1121732" cy="1419040"/>
                </a:xfrm>
              </p:grpSpPr>
              <p:sp>
                <p:nvSpPr>
                  <p:cNvPr id="1156" name="Google Shape;1156;p34"/>
                  <p:cNvSpPr/>
                  <p:nvPr/>
                </p:nvSpPr>
                <p:spPr>
                  <a:xfrm>
                    <a:off x="9268920" y="2206440"/>
                    <a:ext cx="569341" cy="853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41" h="853170" extrusionOk="0">
                        <a:moveTo>
                          <a:pt x="552647" y="853163"/>
                        </a:moveTo>
                        <a:lnTo>
                          <a:pt x="414485" y="16935"/>
                        </a:lnTo>
                        <a:lnTo>
                          <a:pt x="140031" y="16935"/>
                        </a:lnTo>
                        <a:cubicBezTo>
                          <a:pt x="123671" y="16935"/>
                          <a:pt x="109381" y="28474"/>
                          <a:pt x="105908" y="44427"/>
                        </a:cubicBezTo>
                        <a:lnTo>
                          <a:pt x="16828" y="852716"/>
                        </a:lnTo>
                        <a:lnTo>
                          <a:pt x="0" y="850866"/>
                        </a:lnTo>
                        <a:lnTo>
                          <a:pt x="89281" y="41382"/>
                        </a:lnTo>
                        <a:cubicBezTo>
                          <a:pt x="94222" y="17402"/>
                          <a:pt x="115524" y="0"/>
                          <a:pt x="140031" y="0"/>
                        </a:cubicBezTo>
                        <a:lnTo>
                          <a:pt x="428842" y="0"/>
                        </a:lnTo>
                        <a:lnTo>
                          <a:pt x="569341" y="850412"/>
                        </a:lnTo>
                        <a:lnTo>
                          <a:pt x="552647" y="8531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4"/>
                  <p:cNvSpPr/>
                  <p:nvPr/>
                </p:nvSpPr>
                <p:spPr>
                  <a:xfrm>
                    <a:off x="9156240" y="1649520"/>
                    <a:ext cx="987810" cy="806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2774" h="806727" extrusionOk="0">
                        <a:moveTo>
                          <a:pt x="914368" y="700064"/>
                        </a:moveTo>
                        <a:lnTo>
                          <a:pt x="648529" y="700064"/>
                        </a:lnTo>
                        <a:lnTo>
                          <a:pt x="498347" y="63699"/>
                        </a:lnTo>
                        <a:cubicBezTo>
                          <a:pt x="489532" y="26370"/>
                          <a:pt x="456211" y="0"/>
                          <a:pt x="417814" y="0"/>
                        </a:cubicBezTo>
                        <a:lnTo>
                          <a:pt x="46601" y="0"/>
                        </a:lnTo>
                        <a:cubicBezTo>
                          <a:pt x="16551" y="0"/>
                          <a:pt x="-5619" y="28040"/>
                          <a:pt x="1259" y="57295"/>
                        </a:cubicBezTo>
                        <a:lnTo>
                          <a:pt x="178151" y="806727"/>
                        </a:lnTo>
                        <a:lnTo>
                          <a:pt x="987155" y="806727"/>
                        </a:lnTo>
                        <a:lnTo>
                          <a:pt x="969994" y="742781"/>
                        </a:lnTo>
                        <a:cubicBezTo>
                          <a:pt x="963249" y="717586"/>
                          <a:pt x="940411" y="700064"/>
                          <a:pt x="914368" y="700064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4"/>
                  <p:cNvSpPr/>
                  <p:nvPr/>
                </p:nvSpPr>
                <p:spPr>
                  <a:xfrm>
                    <a:off x="9227880" y="1646640"/>
                    <a:ext cx="577020" cy="7057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020" h="705706" extrusionOk="0">
                        <a:moveTo>
                          <a:pt x="577020" y="705706"/>
                        </a:moveTo>
                        <a:lnTo>
                          <a:pt x="526871" y="705706"/>
                        </a:lnTo>
                        <a:cubicBezTo>
                          <a:pt x="506437" y="705706"/>
                          <a:pt x="488941" y="691857"/>
                          <a:pt x="484267" y="672024"/>
                        </a:cubicBezTo>
                        <a:lnTo>
                          <a:pt x="341498" y="67171"/>
                        </a:lnTo>
                        <a:cubicBezTo>
                          <a:pt x="332950" y="30944"/>
                          <a:pt x="301031" y="5649"/>
                          <a:pt x="263769" y="5649"/>
                        </a:cubicBezTo>
                        <a:lnTo>
                          <a:pt x="0" y="5649"/>
                        </a:lnTo>
                        <a:lnTo>
                          <a:pt x="0" y="0"/>
                        </a:lnTo>
                        <a:lnTo>
                          <a:pt x="263769" y="0"/>
                        </a:lnTo>
                        <a:cubicBezTo>
                          <a:pt x="303635" y="0"/>
                          <a:pt x="337825" y="27091"/>
                          <a:pt x="347040" y="65876"/>
                        </a:cubicBezTo>
                        <a:lnTo>
                          <a:pt x="489809" y="670722"/>
                        </a:lnTo>
                        <a:cubicBezTo>
                          <a:pt x="493883" y="687997"/>
                          <a:pt x="509108" y="700057"/>
                          <a:pt x="526871" y="700057"/>
                        </a:cubicBezTo>
                        <a:lnTo>
                          <a:pt x="577020" y="700057"/>
                        </a:lnTo>
                        <a:lnTo>
                          <a:pt x="577020" y="70570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4"/>
                  <p:cNvSpPr/>
                  <p:nvPr/>
                </p:nvSpPr>
                <p:spPr>
                  <a:xfrm>
                    <a:off x="9633240" y="2206440"/>
                    <a:ext cx="644732" cy="859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732" h="859240" extrusionOk="0">
                        <a:moveTo>
                          <a:pt x="16895" y="859233"/>
                        </a:moveTo>
                        <a:lnTo>
                          <a:pt x="0" y="858085"/>
                        </a:lnTo>
                        <a:lnTo>
                          <a:pt x="54758" y="53261"/>
                        </a:lnTo>
                        <a:cubicBezTo>
                          <a:pt x="56561" y="26898"/>
                          <a:pt x="77862" y="6638"/>
                          <a:pt x="104306" y="6137"/>
                        </a:cubicBezTo>
                        <a:lnTo>
                          <a:pt x="425036" y="0"/>
                        </a:lnTo>
                        <a:cubicBezTo>
                          <a:pt x="449677" y="0"/>
                          <a:pt x="471045" y="17402"/>
                          <a:pt x="475987" y="41382"/>
                        </a:cubicBezTo>
                        <a:lnTo>
                          <a:pt x="644732" y="850065"/>
                        </a:lnTo>
                        <a:lnTo>
                          <a:pt x="628172" y="853531"/>
                        </a:lnTo>
                        <a:lnTo>
                          <a:pt x="459359" y="44828"/>
                        </a:lnTo>
                        <a:cubicBezTo>
                          <a:pt x="456021" y="28667"/>
                          <a:pt x="441663" y="16948"/>
                          <a:pt x="425170" y="16948"/>
                        </a:cubicBezTo>
                        <a:lnTo>
                          <a:pt x="104573" y="23085"/>
                        </a:lnTo>
                        <a:cubicBezTo>
                          <a:pt x="87011" y="23419"/>
                          <a:pt x="72854" y="36888"/>
                          <a:pt x="71652" y="54417"/>
                        </a:cubicBezTo>
                        <a:lnTo>
                          <a:pt x="16895" y="85924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0" name="Google Shape;1160;p34"/>
                <p:cNvGrpSpPr/>
                <p:nvPr/>
              </p:nvGrpSpPr>
              <p:grpSpPr>
                <a:xfrm>
                  <a:off x="10105781" y="1145402"/>
                  <a:ext cx="153602" cy="180949"/>
                  <a:chOff x="10105781" y="1145402"/>
                  <a:chExt cx="153602" cy="180949"/>
                </a:xfrm>
              </p:grpSpPr>
              <p:sp>
                <p:nvSpPr>
                  <p:cNvPr id="1161" name="Google Shape;1161;p34"/>
                  <p:cNvSpPr/>
                  <p:nvPr/>
                </p:nvSpPr>
                <p:spPr>
                  <a:xfrm rot="-2083339">
                    <a:off x="10096890" y="1178570"/>
                    <a:ext cx="118259" cy="5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176" h="5649" extrusionOk="0">
                        <a:moveTo>
                          <a:pt x="0" y="0"/>
                        </a:moveTo>
                        <a:lnTo>
                          <a:pt x="118176" y="0"/>
                        </a:lnTo>
                        <a:lnTo>
                          <a:pt x="118176" y="5649"/>
                        </a:lnTo>
                        <a:lnTo>
                          <a:pt x="0" y="564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162" name="Google Shape;1162;p34"/>
                  <p:cNvSpPr/>
                  <p:nvPr/>
                </p:nvSpPr>
                <p:spPr>
                  <a:xfrm rot="-1103375">
                    <a:off x="10131096" y="1242295"/>
                    <a:ext cx="126311" cy="5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502" h="5649" extrusionOk="0">
                        <a:moveTo>
                          <a:pt x="0" y="0"/>
                        </a:moveTo>
                        <a:lnTo>
                          <a:pt x="126502" y="0"/>
                        </a:lnTo>
                        <a:lnTo>
                          <a:pt x="126502" y="5649"/>
                        </a:lnTo>
                        <a:lnTo>
                          <a:pt x="0" y="564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1163" name="Google Shape;1163;p34"/>
                  <p:cNvSpPr/>
                  <p:nvPr/>
                </p:nvSpPr>
                <p:spPr>
                  <a:xfrm rot="-5130265">
                    <a:off x="10199183" y="1261778"/>
                    <a:ext cx="5766" cy="114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49" h="114469" extrusionOk="0">
                        <a:moveTo>
                          <a:pt x="0" y="0"/>
                        </a:moveTo>
                        <a:lnTo>
                          <a:pt x="5649" y="0"/>
                        </a:lnTo>
                        <a:lnTo>
                          <a:pt x="5649" y="114469"/>
                        </a:lnTo>
                        <a:lnTo>
                          <a:pt x="0" y="1144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</p:grpSp>
        </p:grpSp>
        <p:sp>
          <p:nvSpPr>
            <p:cNvPr id="1164" name="Google Shape;1164;p34"/>
            <p:cNvSpPr/>
            <p:nvPr/>
          </p:nvSpPr>
          <p:spPr>
            <a:xfrm>
              <a:off x="2441425" y="1469250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696000" y="1078225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166" name="Google Shape;1166;p34"/>
          <p:cNvSpPr/>
          <p:nvPr/>
        </p:nvSpPr>
        <p:spPr>
          <a:xfrm>
            <a:off x="4489675" y="4086800"/>
            <a:ext cx="157500" cy="157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139C7D-BE4C-010B-A497-7D7BC2FD0AC2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6000" b="0" i="0" u="none" strike="noStrike" cap="none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 ExtraBold"/>
              <a:buNone/>
              <a:defRPr sz="96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en-US" sz="2800" dirty="0" err="1">
                <a:solidFill>
                  <a:schemeClr val="tx1"/>
                </a:solidFill>
              </a:rPr>
              <a:t>Najbolji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rezultat</a:t>
            </a:r>
          </a:p>
        </p:txBody>
      </p:sp>
      <p:sp>
        <p:nvSpPr>
          <p:cNvPr id="4" name="Podnaslov 3">
            <a:extLst>
              <a:ext uri="{FF2B5EF4-FFF2-40B4-BE49-F238E27FC236}">
                <a16:creationId xmlns:a16="http://schemas.microsoft.com/office/drawing/2014/main" id="{346D4EBE-B93A-FE25-D5D5-43492BF69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438" y="3464245"/>
            <a:ext cx="4171438" cy="10242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sr-Latn-RS" dirty="0"/>
              <a:t>BLEU Adama se kretao između 0% i 61%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sr-Latn-RS" dirty="0"/>
              <a:t>BLEU SG se kretao između 0% i 35%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8A0D-B6CF-8D27-8E00-BE4E14EE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Zaključak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6A682-7509-D415-C6F0-7A94F6BD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8258"/>
            <a:ext cx="3989250" cy="3025852"/>
          </a:xfrm>
        </p:spPr>
        <p:txBody>
          <a:bodyPr/>
          <a:lstStyle/>
          <a:p>
            <a:r>
              <a:rPr lang="en-US" sz="1600" b="1" dirty="0" err="1"/>
              <a:t>Problemi</a:t>
            </a:r>
            <a:r>
              <a:rPr lang="en-US" sz="1600" b="1" dirty="0"/>
              <a:t>:</a:t>
            </a:r>
          </a:p>
          <a:p>
            <a:pPr lvl="1">
              <a:lnSpc>
                <a:spcPct val="114999"/>
              </a:lnSpc>
            </a:pPr>
            <a:r>
              <a:rPr lang="en-US" sz="1600" dirty="0"/>
              <a:t>Gramatika I </a:t>
            </a:r>
            <a:r>
              <a:rPr lang="en-US" sz="1600" dirty="0" err="1"/>
              <a:t>padeži</a:t>
            </a:r>
            <a:endParaRPr lang="en-US" sz="1600" b="1" dirty="0" err="1"/>
          </a:p>
          <a:p>
            <a:pPr lvl="1">
              <a:lnSpc>
                <a:spcPct val="114999"/>
              </a:lnSpc>
              <a:buClr>
                <a:srgbClr val="3A3A5A"/>
              </a:buClr>
            </a:pPr>
            <a:r>
              <a:rPr lang="en-US" sz="1600" dirty="0" err="1"/>
              <a:t>Repetativne</a:t>
            </a:r>
            <a:r>
              <a:rPr lang="en-US" sz="1600" dirty="0"/>
              <a:t> </a:t>
            </a:r>
            <a:r>
              <a:rPr lang="en-US" sz="1600" dirty="0" err="1"/>
              <a:t>reči</a:t>
            </a:r>
          </a:p>
          <a:p>
            <a:pPr lvl="1">
              <a:lnSpc>
                <a:spcPct val="114999"/>
              </a:lnSpc>
              <a:buClr>
                <a:srgbClr val="3A3A5A"/>
              </a:buClr>
            </a:pPr>
            <a:r>
              <a:rPr lang="en-US" sz="1600" dirty="0" err="1"/>
              <a:t>Prevelik</a:t>
            </a:r>
            <a:r>
              <a:rPr lang="en-US" sz="1600" dirty="0"/>
              <a:t> </a:t>
            </a:r>
            <a:r>
              <a:rPr lang="en-US" sz="1600" dirty="0" err="1"/>
              <a:t>vokabular</a:t>
            </a:r>
          </a:p>
          <a:p>
            <a:pPr lvl="1">
              <a:lnSpc>
                <a:spcPct val="114999"/>
              </a:lnSpc>
              <a:buClr>
                <a:srgbClr val="3A3A5A"/>
              </a:buClr>
            </a:pPr>
            <a:r>
              <a:rPr lang="en-US" sz="1600" dirty="0" err="1"/>
              <a:t>Predugo</a:t>
            </a:r>
            <a:r>
              <a:rPr lang="en-US" sz="1600" dirty="0"/>
              <a:t> </a:t>
            </a:r>
            <a:r>
              <a:rPr lang="en-US" sz="1600" dirty="0" err="1"/>
              <a:t>treniranje</a:t>
            </a:r>
          </a:p>
          <a:p>
            <a:pPr>
              <a:lnSpc>
                <a:spcPct val="114999"/>
              </a:lnSpc>
            </a:pPr>
            <a:r>
              <a:rPr lang="en-US" sz="1600" b="1" dirty="0" err="1"/>
              <a:t>Budući</a:t>
            </a:r>
            <a:r>
              <a:rPr lang="en-US" sz="1600" b="1" dirty="0"/>
              <a:t> </a:t>
            </a:r>
            <a:r>
              <a:rPr lang="en-US" sz="1600" b="1" dirty="0" err="1"/>
              <a:t>planovi</a:t>
            </a:r>
            <a:r>
              <a:rPr lang="en-US" sz="1600" b="1" dirty="0"/>
              <a:t>:</a:t>
            </a:r>
          </a:p>
          <a:p>
            <a:pPr lvl="1">
              <a:lnSpc>
                <a:spcPct val="114999"/>
              </a:lnSpc>
            </a:pPr>
            <a:r>
              <a:rPr lang="en-US" sz="1600" dirty="0" err="1"/>
              <a:t>Testiranje</a:t>
            </a:r>
            <a:r>
              <a:rPr lang="en-US" sz="1600" dirty="0"/>
              <a:t> </a:t>
            </a:r>
            <a:r>
              <a:rPr lang="en-US" sz="1600" dirty="0" err="1"/>
              <a:t>svih</a:t>
            </a:r>
            <a:r>
              <a:rPr lang="en-US" sz="1600" dirty="0"/>
              <a:t> </a:t>
            </a:r>
            <a:r>
              <a:rPr lang="en-US" sz="1600" dirty="0" err="1"/>
              <a:t>optimizatora</a:t>
            </a:r>
          </a:p>
          <a:p>
            <a:pPr lvl="1">
              <a:lnSpc>
                <a:spcPct val="114999"/>
              </a:lnSpc>
            </a:pPr>
            <a:r>
              <a:rPr lang="en-US" sz="1600" err="1"/>
              <a:t>Potenijalna</a:t>
            </a:r>
            <a:r>
              <a:rPr lang="en-US" sz="1600" dirty="0"/>
              <a:t> bi-</a:t>
            </a:r>
            <a:r>
              <a:rPr lang="en-US" sz="1600" err="1"/>
              <a:t>direkciona</a:t>
            </a:r>
            <a:r>
              <a:rPr lang="en-US" sz="1600" dirty="0"/>
              <a:t> </a:t>
            </a:r>
            <a:r>
              <a:rPr lang="en-US" sz="1600" err="1"/>
              <a:t>mreža</a:t>
            </a:r>
            <a:endParaRPr lang="en-US" sz="1600" dirty="0" err="1"/>
          </a:p>
          <a:p>
            <a:pPr lvl="1">
              <a:lnSpc>
                <a:spcPct val="114999"/>
              </a:lnSpc>
            </a:pPr>
            <a:r>
              <a:rPr lang="en-US" sz="1600" dirty="0" err="1"/>
              <a:t>Rešenje</a:t>
            </a:r>
            <a:r>
              <a:rPr lang="en-US" sz="1600" dirty="0"/>
              <a:t> </a:t>
            </a:r>
            <a:r>
              <a:rPr lang="en-US" sz="1600" dirty="0" err="1"/>
              <a:t>padeža</a:t>
            </a:r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20766F1C-0470-854C-D38F-01EE7479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841" y="573286"/>
            <a:ext cx="4113014" cy="41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713225" y="1606150"/>
            <a:ext cx="48828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"/>
          </p:nvPr>
        </p:nvSpPr>
        <p:spPr>
          <a:xfrm>
            <a:off x="713225" y="3268300"/>
            <a:ext cx="4882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err="1"/>
              <a:t>Diskusija</a:t>
            </a:r>
            <a:r>
              <a:rPr lang="en"/>
              <a:t> o </a:t>
            </a:r>
            <a:r>
              <a:rPr lang="en" err="1"/>
              <a:t>problemu</a:t>
            </a:r>
            <a:r>
              <a:rPr lang="en"/>
              <a:t> </a:t>
            </a:r>
            <a:r>
              <a:rPr lang="en" err="1"/>
              <a:t>i</a:t>
            </a:r>
            <a:r>
              <a:rPr lang="en"/>
              <a:t> </a:t>
            </a:r>
            <a:r>
              <a:rPr lang="en" err="1"/>
              <a:t>mogućim</a:t>
            </a:r>
            <a:r>
              <a:rPr lang="en"/>
              <a:t> </a:t>
            </a:r>
            <a:r>
              <a:rPr lang="en" err="1"/>
              <a:t>rešenjima</a:t>
            </a:r>
          </a:p>
        </p:txBody>
      </p:sp>
      <p:grpSp>
        <p:nvGrpSpPr>
          <p:cNvPr id="544" name="Google Shape;544;p28"/>
          <p:cNvGrpSpPr/>
          <p:nvPr/>
        </p:nvGrpSpPr>
        <p:grpSpPr>
          <a:xfrm>
            <a:off x="5438525" y="3551800"/>
            <a:ext cx="346075" cy="548525"/>
            <a:chOff x="5438525" y="3551800"/>
            <a:chExt cx="346075" cy="548525"/>
          </a:xfrm>
        </p:grpSpPr>
        <p:sp>
          <p:nvSpPr>
            <p:cNvPr id="545" name="Google Shape;545;p28"/>
            <p:cNvSpPr/>
            <p:nvPr/>
          </p:nvSpPr>
          <p:spPr>
            <a:xfrm>
              <a:off x="5438525" y="39428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693100" y="3551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547" name="Google Shape;547;p28"/>
          <p:cNvGrpSpPr/>
          <p:nvPr/>
        </p:nvGrpSpPr>
        <p:grpSpPr>
          <a:xfrm>
            <a:off x="5881678" y="658225"/>
            <a:ext cx="4623221" cy="4016319"/>
            <a:chOff x="5881678" y="658225"/>
            <a:chExt cx="4623221" cy="4016319"/>
          </a:xfrm>
        </p:grpSpPr>
        <p:sp>
          <p:nvSpPr>
            <p:cNvPr id="548" name="Google Shape;548;p28"/>
            <p:cNvSpPr/>
            <p:nvPr/>
          </p:nvSpPr>
          <p:spPr>
            <a:xfrm>
              <a:off x="5881678" y="1246915"/>
              <a:ext cx="4623221" cy="2649666"/>
            </a:xfrm>
            <a:custGeom>
              <a:avLst/>
              <a:gdLst/>
              <a:ahLst/>
              <a:cxnLst/>
              <a:rect l="l" t="t" r="r" b="b"/>
              <a:pathLst>
                <a:path w="2032185" h="1188191" extrusionOk="0">
                  <a:moveTo>
                    <a:pt x="851937" y="1032702"/>
                  </a:moveTo>
                  <a:cubicBezTo>
                    <a:pt x="709422" y="1028014"/>
                    <a:pt x="563661" y="1102951"/>
                    <a:pt x="426414" y="1123886"/>
                  </a:cubicBezTo>
                  <a:cubicBezTo>
                    <a:pt x="356258" y="1134583"/>
                    <a:pt x="275010" y="1135305"/>
                    <a:pt x="213328" y="1093155"/>
                  </a:cubicBezTo>
                  <a:cubicBezTo>
                    <a:pt x="138739" y="1042184"/>
                    <a:pt x="135239" y="947147"/>
                    <a:pt x="136635" y="864951"/>
                  </a:cubicBezTo>
                  <a:cubicBezTo>
                    <a:pt x="138184" y="773727"/>
                    <a:pt x="134739" y="685167"/>
                    <a:pt x="82031" y="607078"/>
                  </a:cubicBezTo>
                  <a:cubicBezTo>
                    <a:pt x="54840" y="566792"/>
                    <a:pt x="12443" y="533103"/>
                    <a:pt x="1932" y="483514"/>
                  </a:cubicBezTo>
                  <a:cubicBezTo>
                    <a:pt x="-4932" y="451127"/>
                    <a:pt x="7188" y="416957"/>
                    <a:pt x="27288" y="390654"/>
                  </a:cubicBezTo>
                  <a:cubicBezTo>
                    <a:pt x="56870" y="351937"/>
                    <a:pt x="100575" y="330167"/>
                    <a:pt x="136408" y="298421"/>
                  </a:cubicBezTo>
                  <a:cubicBezTo>
                    <a:pt x="171245" y="267557"/>
                    <a:pt x="188380" y="233080"/>
                    <a:pt x="203051" y="189308"/>
                  </a:cubicBezTo>
                  <a:cubicBezTo>
                    <a:pt x="223198" y="129215"/>
                    <a:pt x="258429" y="91807"/>
                    <a:pt x="317661" y="68435"/>
                  </a:cubicBezTo>
                  <a:cubicBezTo>
                    <a:pt x="412938" y="30846"/>
                    <a:pt x="493070" y="65076"/>
                    <a:pt x="583199" y="96374"/>
                  </a:cubicBezTo>
                  <a:cubicBezTo>
                    <a:pt x="747584" y="153462"/>
                    <a:pt x="906935" y="82031"/>
                    <a:pt x="1064328" y="35674"/>
                  </a:cubicBezTo>
                  <a:cubicBezTo>
                    <a:pt x="1176380" y="2673"/>
                    <a:pt x="1299183" y="-20299"/>
                    <a:pt x="1406894" y="26485"/>
                  </a:cubicBezTo>
                  <a:cubicBezTo>
                    <a:pt x="1462119" y="50458"/>
                    <a:pt x="1510132" y="92274"/>
                    <a:pt x="1542852" y="144781"/>
                  </a:cubicBezTo>
                  <a:cubicBezTo>
                    <a:pt x="1570231" y="188834"/>
                    <a:pt x="1598878" y="245781"/>
                    <a:pt x="1606624" y="296405"/>
                  </a:cubicBezTo>
                  <a:cubicBezTo>
                    <a:pt x="1614437" y="346915"/>
                    <a:pt x="1639011" y="393038"/>
                    <a:pt x="1680279" y="424169"/>
                  </a:cubicBezTo>
                  <a:cubicBezTo>
                    <a:pt x="1740045" y="469264"/>
                    <a:pt x="1846687" y="476302"/>
                    <a:pt x="1914867" y="502786"/>
                  </a:cubicBezTo>
                  <a:cubicBezTo>
                    <a:pt x="1988789" y="531493"/>
                    <a:pt x="2027253" y="593235"/>
                    <a:pt x="2016635" y="676987"/>
                  </a:cubicBezTo>
                  <a:cubicBezTo>
                    <a:pt x="2008822" y="739103"/>
                    <a:pt x="1935702" y="773433"/>
                    <a:pt x="1885752" y="799015"/>
                  </a:cubicBezTo>
                  <a:cubicBezTo>
                    <a:pt x="1801346" y="842260"/>
                    <a:pt x="1714469" y="879655"/>
                    <a:pt x="1632133" y="926747"/>
                  </a:cubicBezTo>
                  <a:cubicBezTo>
                    <a:pt x="1555874" y="970318"/>
                    <a:pt x="1487227" y="1026151"/>
                    <a:pt x="1417245" y="1078791"/>
                  </a:cubicBezTo>
                  <a:cubicBezTo>
                    <a:pt x="1347663" y="1131171"/>
                    <a:pt x="1255177" y="1167892"/>
                    <a:pt x="1166898" y="1150116"/>
                  </a:cubicBezTo>
                  <a:cubicBezTo>
                    <a:pt x="1091974" y="1135037"/>
                    <a:pt x="1033210" y="1083172"/>
                    <a:pt x="963562" y="1055379"/>
                  </a:cubicBezTo>
                  <a:cubicBezTo>
                    <a:pt x="926700" y="1040688"/>
                    <a:pt x="889439" y="1033937"/>
                    <a:pt x="851944" y="10327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28"/>
            <p:cNvGrpSpPr/>
            <p:nvPr/>
          </p:nvGrpSpPr>
          <p:grpSpPr>
            <a:xfrm>
              <a:off x="6533925" y="658225"/>
              <a:ext cx="595650" cy="212775"/>
              <a:chOff x="5484575" y="2789200"/>
              <a:chExt cx="595650" cy="212775"/>
            </a:xfrm>
          </p:grpSpPr>
          <p:sp>
            <p:nvSpPr>
              <p:cNvPr id="550" name="Google Shape;550;p28"/>
              <p:cNvSpPr/>
              <p:nvPr/>
            </p:nvSpPr>
            <p:spPr>
              <a:xfrm>
                <a:off x="5484575" y="278920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5988725" y="29104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552" name="Google Shape;552;p28"/>
            <p:cNvGrpSpPr/>
            <p:nvPr/>
          </p:nvGrpSpPr>
          <p:grpSpPr>
            <a:xfrm>
              <a:off x="6259000" y="886925"/>
              <a:ext cx="2585225" cy="3787620"/>
              <a:chOff x="6259000" y="886925"/>
              <a:chExt cx="2585225" cy="3787620"/>
            </a:xfrm>
          </p:grpSpPr>
          <p:cxnSp>
            <p:nvCxnSpPr>
              <p:cNvPr id="553" name="Google Shape;553;p28"/>
              <p:cNvCxnSpPr/>
              <p:nvPr/>
            </p:nvCxnSpPr>
            <p:spPr>
              <a:xfrm>
                <a:off x="6259000" y="4608618"/>
                <a:ext cx="2382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54" name="Google Shape;554;p28"/>
              <p:cNvGrpSpPr/>
              <p:nvPr/>
            </p:nvGrpSpPr>
            <p:grpSpPr>
              <a:xfrm flipH="1">
                <a:off x="6518636" y="886925"/>
                <a:ext cx="2325590" cy="3787620"/>
                <a:chOff x="4806720" y="2744280"/>
                <a:chExt cx="1184953" cy="1929899"/>
              </a:xfrm>
            </p:grpSpPr>
            <p:grpSp>
              <p:nvGrpSpPr>
                <p:cNvPr id="555" name="Google Shape;555;p28"/>
                <p:cNvGrpSpPr/>
                <p:nvPr/>
              </p:nvGrpSpPr>
              <p:grpSpPr>
                <a:xfrm>
                  <a:off x="5244840" y="2744280"/>
                  <a:ext cx="265759" cy="312148"/>
                  <a:chOff x="5244840" y="2744280"/>
                  <a:chExt cx="265759" cy="312148"/>
                </a:xfrm>
              </p:grpSpPr>
              <p:sp>
                <p:nvSpPr>
                  <p:cNvPr id="556" name="Google Shape;556;p28"/>
                  <p:cNvSpPr/>
                  <p:nvPr/>
                </p:nvSpPr>
                <p:spPr>
                  <a:xfrm>
                    <a:off x="5285880" y="2794316"/>
                    <a:ext cx="201661" cy="244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674" h="242922" extrusionOk="0">
                        <a:moveTo>
                          <a:pt x="52493" y="188945"/>
                        </a:moveTo>
                        <a:cubicBezTo>
                          <a:pt x="26858" y="167536"/>
                          <a:pt x="5008" y="136017"/>
                          <a:pt x="714" y="101968"/>
                        </a:cubicBezTo>
                        <a:cubicBezTo>
                          <a:pt x="-4841" y="57922"/>
                          <a:pt x="22551" y="17508"/>
                          <a:pt x="64066" y="4473"/>
                        </a:cubicBezTo>
                        <a:cubicBezTo>
                          <a:pt x="118229" y="-12535"/>
                          <a:pt x="183370" y="20279"/>
                          <a:pt x="187236" y="80452"/>
                        </a:cubicBezTo>
                        <a:cubicBezTo>
                          <a:pt x="188418" y="98896"/>
                          <a:pt x="190935" y="117614"/>
                          <a:pt x="193573" y="135951"/>
                        </a:cubicBezTo>
                        <a:cubicBezTo>
                          <a:pt x="197833" y="165613"/>
                          <a:pt x="189767" y="202153"/>
                          <a:pt x="159617" y="215101"/>
                        </a:cubicBezTo>
                        <a:cubicBezTo>
                          <a:pt x="124005" y="230387"/>
                          <a:pt x="83672" y="214981"/>
                          <a:pt x="52500" y="188952"/>
                        </a:cubicBezTo>
                        <a:close/>
                      </a:path>
                    </a:pathLst>
                  </a:custGeom>
                  <a:solidFill>
                    <a:srgbClr val="FFD9B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28"/>
                  <p:cNvSpPr/>
                  <p:nvPr/>
                </p:nvSpPr>
                <p:spPr>
                  <a:xfrm>
                    <a:off x="5398920" y="2898360"/>
                    <a:ext cx="12968" cy="18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1" h="18337" extrusionOk="0">
                        <a:moveTo>
                          <a:pt x="12823" y="9202"/>
                        </a:moveTo>
                        <a:cubicBezTo>
                          <a:pt x="12730" y="14244"/>
                          <a:pt x="9785" y="18297"/>
                          <a:pt x="6246" y="18257"/>
                        </a:cubicBezTo>
                        <a:cubicBezTo>
                          <a:pt x="2707" y="18217"/>
                          <a:pt x="-91" y="14097"/>
                          <a:pt x="2" y="9055"/>
                        </a:cubicBezTo>
                        <a:cubicBezTo>
                          <a:pt x="96" y="4014"/>
                          <a:pt x="3041" y="-40"/>
                          <a:pt x="6580" y="0"/>
                        </a:cubicBezTo>
                        <a:cubicBezTo>
                          <a:pt x="10119" y="40"/>
                          <a:pt x="12910" y="4161"/>
                          <a:pt x="12817" y="920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28"/>
                  <p:cNvSpPr/>
                  <p:nvPr/>
                </p:nvSpPr>
                <p:spPr>
                  <a:xfrm>
                    <a:off x="5457600" y="2903040"/>
                    <a:ext cx="12968" cy="18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01" h="18337" extrusionOk="0">
                        <a:moveTo>
                          <a:pt x="12817" y="9202"/>
                        </a:moveTo>
                        <a:cubicBezTo>
                          <a:pt x="12723" y="14244"/>
                          <a:pt x="9778" y="18297"/>
                          <a:pt x="6239" y="18257"/>
                        </a:cubicBezTo>
                        <a:cubicBezTo>
                          <a:pt x="2700" y="18217"/>
                          <a:pt x="-91" y="14097"/>
                          <a:pt x="2" y="9055"/>
                        </a:cubicBezTo>
                        <a:cubicBezTo>
                          <a:pt x="96" y="4014"/>
                          <a:pt x="3040" y="-40"/>
                          <a:pt x="6580" y="0"/>
                        </a:cubicBezTo>
                        <a:cubicBezTo>
                          <a:pt x="10119" y="40"/>
                          <a:pt x="12910" y="4161"/>
                          <a:pt x="12817" y="920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28"/>
                  <p:cNvSpPr/>
                  <p:nvPr/>
                </p:nvSpPr>
                <p:spPr>
                  <a:xfrm>
                    <a:off x="5379120" y="2877840"/>
                    <a:ext cx="39645" cy="13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645" h="15278" extrusionOk="0">
                        <a:moveTo>
                          <a:pt x="3085" y="13153"/>
                        </a:moveTo>
                        <a:lnTo>
                          <a:pt x="0" y="9006"/>
                        </a:lnTo>
                        <a:cubicBezTo>
                          <a:pt x="11172" y="699"/>
                          <a:pt x="26364" y="-2125"/>
                          <a:pt x="39645" y="1641"/>
                        </a:cubicBezTo>
                        <a:lnTo>
                          <a:pt x="38236" y="6609"/>
                        </a:lnTo>
                        <a:cubicBezTo>
                          <a:pt x="26450" y="3270"/>
                          <a:pt x="12988" y="5781"/>
                          <a:pt x="3085" y="1315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28"/>
                  <p:cNvSpPr/>
                  <p:nvPr/>
                </p:nvSpPr>
                <p:spPr>
                  <a:xfrm>
                    <a:off x="5451120" y="2881800"/>
                    <a:ext cx="28474" cy="1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74" h="10644" extrusionOk="0">
                        <a:moveTo>
                          <a:pt x="25355" y="9990"/>
                        </a:moveTo>
                        <a:cubicBezTo>
                          <a:pt x="18237" y="4622"/>
                          <a:pt x="8327" y="4795"/>
                          <a:pt x="487" y="5536"/>
                        </a:cubicBezTo>
                        <a:lnTo>
                          <a:pt x="0" y="395"/>
                        </a:lnTo>
                        <a:cubicBezTo>
                          <a:pt x="8080" y="-380"/>
                          <a:pt x="19840" y="-654"/>
                          <a:pt x="28474" y="5870"/>
                        </a:cubicBezTo>
                        <a:lnTo>
                          <a:pt x="25362" y="999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28"/>
                  <p:cNvSpPr/>
                  <p:nvPr/>
                </p:nvSpPr>
                <p:spPr>
                  <a:xfrm>
                    <a:off x="5278320" y="2926800"/>
                    <a:ext cx="159357" cy="129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357" h="136092" extrusionOk="0">
                        <a:moveTo>
                          <a:pt x="30203" y="0"/>
                        </a:moveTo>
                        <a:lnTo>
                          <a:pt x="0" y="81194"/>
                        </a:lnTo>
                        <a:cubicBezTo>
                          <a:pt x="0" y="81194"/>
                          <a:pt x="29188" y="106997"/>
                          <a:pt x="80860" y="123090"/>
                        </a:cubicBezTo>
                        <a:cubicBezTo>
                          <a:pt x="122616" y="136092"/>
                          <a:pt x="143384" y="125915"/>
                          <a:pt x="143384" y="125915"/>
                        </a:cubicBezTo>
                        <a:lnTo>
                          <a:pt x="159357" y="72046"/>
                        </a:lnTo>
                      </a:path>
                    </a:pathLst>
                  </a:custGeom>
                  <a:solidFill>
                    <a:srgbClr val="FFD9B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28"/>
                  <p:cNvSpPr/>
                  <p:nvPr/>
                </p:nvSpPr>
                <p:spPr>
                  <a:xfrm>
                    <a:off x="5423040" y="2886840"/>
                    <a:ext cx="27744" cy="54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28" h="54463" extrusionOk="0">
                        <a:moveTo>
                          <a:pt x="10845" y="54457"/>
                        </a:moveTo>
                        <a:cubicBezTo>
                          <a:pt x="7239" y="54457"/>
                          <a:pt x="3572" y="53996"/>
                          <a:pt x="0" y="53549"/>
                        </a:cubicBezTo>
                        <a:lnTo>
                          <a:pt x="641" y="48420"/>
                        </a:lnTo>
                        <a:cubicBezTo>
                          <a:pt x="5022" y="48968"/>
                          <a:pt x="9549" y="49528"/>
                          <a:pt x="13636" y="49168"/>
                        </a:cubicBezTo>
                        <a:cubicBezTo>
                          <a:pt x="17596" y="48814"/>
                          <a:pt x="20661" y="47499"/>
                          <a:pt x="21823" y="45662"/>
                        </a:cubicBezTo>
                        <a:cubicBezTo>
                          <a:pt x="23425" y="43138"/>
                          <a:pt x="21983" y="39018"/>
                          <a:pt x="20594" y="35045"/>
                        </a:cubicBezTo>
                        <a:cubicBezTo>
                          <a:pt x="16548" y="23472"/>
                          <a:pt x="13829" y="11940"/>
                          <a:pt x="12454" y="621"/>
                        </a:cubicBezTo>
                        <a:lnTo>
                          <a:pt x="17589" y="0"/>
                        </a:lnTo>
                        <a:cubicBezTo>
                          <a:pt x="18911" y="10952"/>
                          <a:pt x="21549" y="22123"/>
                          <a:pt x="25422" y="33202"/>
                        </a:cubicBezTo>
                        <a:cubicBezTo>
                          <a:pt x="27185" y="38237"/>
                          <a:pt x="29128" y="43792"/>
                          <a:pt x="26190" y="48433"/>
                        </a:cubicBezTo>
                        <a:cubicBezTo>
                          <a:pt x="24106" y="51719"/>
                          <a:pt x="19813" y="53809"/>
                          <a:pt x="14103" y="54323"/>
                        </a:cubicBezTo>
                        <a:cubicBezTo>
                          <a:pt x="13028" y="54417"/>
                          <a:pt x="11940" y="54463"/>
                          <a:pt x="10851" y="5446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28"/>
                  <p:cNvSpPr/>
                  <p:nvPr/>
                </p:nvSpPr>
                <p:spPr>
                  <a:xfrm>
                    <a:off x="5409000" y="2953080"/>
                    <a:ext cx="37094" cy="26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43" h="44053" extrusionOk="0">
                        <a:moveTo>
                          <a:pt x="29" y="0"/>
                        </a:moveTo>
                        <a:cubicBezTo>
                          <a:pt x="-1139" y="22016"/>
                          <a:pt x="33064" y="44053"/>
                          <a:pt x="37004" y="4060"/>
                        </a:cubicBez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28"/>
                  <p:cNvSpPr/>
                  <p:nvPr/>
                </p:nvSpPr>
                <p:spPr>
                  <a:xfrm>
                    <a:off x="5362920" y="2995920"/>
                    <a:ext cx="69769" cy="2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69" h="23552" extrusionOk="0">
                        <a:moveTo>
                          <a:pt x="69455" y="23552"/>
                        </a:moveTo>
                        <a:cubicBezTo>
                          <a:pt x="47231" y="22210"/>
                          <a:pt x="23432" y="18965"/>
                          <a:pt x="0" y="4394"/>
                        </a:cubicBezTo>
                        <a:lnTo>
                          <a:pt x="2731" y="0"/>
                        </a:lnTo>
                        <a:cubicBezTo>
                          <a:pt x="23940" y="13188"/>
                          <a:pt x="44867" y="16888"/>
                          <a:pt x="69769" y="18390"/>
                        </a:cubicBezTo>
                        <a:lnTo>
                          <a:pt x="69455" y="2354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5" name="Google Shape;565;p28"/>
                  <p:cNvGrpSpPr/>
                  <p:nvPr/>
                </p:nvGrpSpPr>
                <p:grpSpPr>
                  <a:xfrm>
                    <a:off x="5244840" y="2744280"/>
                    <a:ext cx="265759" cy="229140"/>
                    <a:chOff x="5244840" y="2744280"/>
                    <a:chExt cx="265759" cy="229140"/>
                  </a:xfrm>
                </p:grpSpPr>
                <p:sp>
                  <p:nvSpPr>
                    <p:cNvPr id="566" name="Google Shape;566;p28"/>
                    <p:cNvSpPr/>
                    <p:nvPr/>
                  </p:nvSpPr>
                  <p:spPr>
                    <a:xfrm>
                      <a:off x="5244840" y="2744280"/>
                      <a:ext cx="265759" cy="2291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8443" h="235015" extrusionOk="0">
                          <a:moveTo>
                            <a:pt x="264620" y="84295"/>
                          </a:moveTo>
                          <a:cubicBezTo>
                            <a:pt x="264372" y="82585"/>
                            <a:pt x="264099" y="80882"/>
                            <a:pt x="263798" y="79200"/>
                          </a:cubicBezTo>
                          <a:cubicBezTo>
                            <a:pt x="261187" y="64402"/>
                            <a:pt x="255985" y="48282"/>
                            <a:pt x="242804" y="41070"/>
                          </a:cubicBezTo>
                          <a:cubicBezTo>
                            <a:pt x="231505" y="34893"/>
                            <a:pt x="217008" y="36916"/>
                            <a:pt x="205876" y="30446"/>
                          </a:cubicBezTo>
                          <a:cubicBezTo>
                            <a:pt x="199866" y="26953"/>
                            <a:pt x="195459" y="21337"/>
                            <a:pt x="190357" y="16623"/>
                          </a:cubicBezTo>
                          <a:cubicBezTo>
                            <a:pt x="172394" y="15"/>
                            <a:pt x="144394" y="-4732"/>
                            <a:pt x="121964" y="5037"/>
                          </a:cubicBezTo>
                          <a:cubicBezTo>
                            <a:pt x="113437" y="8750"/>
                            <a:pt x="105810" y="14299"/>
                            <a:pt x="97270" y="17972"/>
                          </a:cubicBezTo>
                          <a:cubicBezTo>
                            <a:pt x="74111" y="27935"/>
                            <a:pt x="45264" y="23815"/>
                            <a:pt x="25438" y="39381"/>
                          </a:cubicBezTo>
                          <a:cubicBezTo>
                            <a:pt x="17798" y="45377"/>
                            <a:pt x="12356" y="53784"/>
                            <a:pt x="8450" y="62672"/>
                          </a:cubicBezTo>
                          <a:cubicBezTo>
                            <a:pt x="-1694" y="85744"/>
                            <a:pt x="-1994" y="112288"/>
                            <a:pt x="3788" y="136821"/>
                          </a:cubicBezTo>
                          <a:cubicBezTo>
                            <a:pt x="8076" y="154885"/>
                            <a:pt x="15815" y="171806"/>
                            <a:pt x="24549" y="188106"/>
                          </a:cubicBezTo>
                          <a:cubicBezTo>
                            <a:pt x="28830" y="196100"/>
                            <a:pt x="33044" y="204320"/>
                            <a:pt x="37905" y="211972"/>
                          </a:cubicBezTo>
                          <a:cubicBezTo>
                            <a:pt x="40723" y="216413"/>
                            <a:pt x="43053" y="224747"/>
                            <a:pt x="47227" y="227565"/>
                          </a:cubicBezTo>
                          <a:cubicBezTo>
                            <a:pt x="51260" y="230283"/>
                            <a:pt x="56756" y="228720"/>
                            <a:pt x="61030" y="226396"/>
                          </a:cubicBezTo>
                          <a:cubicBezTo>
                            <a:pt x="71895" y="220487"/>
                            <a:pt x="80035" y="210356"/>
                            <a:pt x="85297" y="199164"/>
                          </a:cubicBezTo>
                          <a:cubicBezTo>
                            <a:pt x="90559" y="187979"/>
                            <a:pt x="93163" y="175726"/>
                            <a:pt x="94953" y="163492"/>
                          </a:cubicBezTo>
                          <a:cubicBezTo>
                            <a:pt x="96776" y="151065"/>
                            <a:pt x="97804" y="138544"/>
                            <a:pt x="99220" y="126064"/>
                          </a:cubicBezTo>
                          <a:cubicBezTo>
                            <a:pt x="99360" y="124855"/>
                            <a:pt x="99520" y="123586"/>
                            <a:pt x="100261" y="122625"/>
                          </a:cubicBezTo>
                          <a:cubicBezTo>
                            <a:pt x="100876" y="121830"/>
                            <a:pt x="101797" y="121349"/>
                            <a:pt x="102699" y="120895"/>
                          </a:cubicBezTo>
                          <a:cubicBezTo>
                            <a:pt x="111994" y="116174"/>
                            <a:pt x="120528" y="111573"/>
                            <a:pt x="130438" y="108375"/>
                          </a:cubicBezTo>
                          <a:cubicBezTo>
                            <a:pt x="137142" y="106218"/>
                            <a:pt x="142992" y="101884"/>
                            <a:pt x="150257" y="102906"/>
                          </a:cubicBezTo>
                          <a:cubicBezTo>
                            <a:pt x="159947" y="104274"/>
                            <a:pt x="167673" y="112795"/>
                            <a:pt x="177436" y="113389"/>
                          </a:cubicBezTo>
                          <a:cubicBezTo>
                            <a:pt x="183025" y="113730"/>
                            <a:pt x="188514" y="111373"/>
                            <a:pt x="194096" y="111720"/>
                          </a:cubicBezTo>
                          <a:cubicBezTo>
                            <a:pt x="208841" y="112628"/>
                            <a:pt x="216834" y="130792"/>
                            <a:pt x="231051" y="134798"/>
                          </a:cubicBezTo>
                          <a:cubicBezTo>
                            <a:pt x="243485" y="138304"/>
                            <a:pt x="256773" y="129156"/>
                            <a:pt x="261955" y="117323"/>
                          </a:cubicBezTo>
                          <a:cubicBezTo>
                            <a:pt x="266449" y="107059"/>
                            <a:pt x="266222" y="95480"/>
                            <a:pt x="264613" y="84288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7" name="Google Shape;567;p28"/>
                    <p:cNvSpPr/>
                    <p:nvPr/>
                  </p:nvSpPr>
                  <p:spPr>
                    <a:xfrm>
                      <a:off x="5302800" y="2801160"/>
                      <a:ext cx="42434" cy="640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973" h="64173" extrusionOk="0">
                          <a:moveTo>
                            <a:pt x="41936" y="64173"/>
                          </a:moveTo>
                          <a:lnTo>
                            <a:pt x="36848" y="63265"/>
                          </a:lnTo>
                          <a:cubicBezTo>
                            <a:pt x="39232" y="49936"/>
                            <a:pt x="30824" y="37228"/>
                            <a:pt x="25603" y="30838"/>
                          </a:cubicBezTo>
                          <a:cubicBezTo>
                            <a:pt x="21936" y="26350"/>
                            <a:pt x="17723" y="22130"/>
                            <a:pt x="13649" y="18043"/>
                          </a:cubicBezTo>
                          <a:cubicBezTo>
                            <a:pt x="8988" y="13369"/>
                            <a:pt x="4167" y="8534"/>
                            <a:pt x="0" y="3172"/>
                          </a:cubicBezTo>
                          <a:lnTo>
                            <a:pt x="4080" y="0"/>
                          </a:lnTo>
                          <a:cubicBezTo>
                            <a:pt x="8047" y="5108"/>
                            <a:pt x="12755" y="9823"/>
                            <a:pt x="17309" y="14390"/>
                          </a:cubicBezTo>
                          <a:cubicBezTo>
                            <a:pt x="21476" y="18564"/>
                            <a:pt x="25776" y="22878"/>
                            <a:pt x="29603" y="27559"/>
                          </a:cubicBezTo>
                          <a:cubicBezTo>
                            <a:pt x="39592" y="39772"/>
                            <a:pt x="43973" y="52774"/>
                            <a:pt x="41936" y="64166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8" name="Google Shape;568;p28"/>
                    <p:cNvSpPr/>
                    <p:nvPr/>
                  </p:nvSpPr>
                  <p:spPr>
                    <a:xfrm>
                      <a:off x="5351760" y="2811240"/>
                      <a:ext cx="126282" cy="349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282" h="35004" extrusionOk="0">
                          <a:moveTo>
                            <a:pt x="122589" y="34991"/>
                          </a:moveTo>
                          <a:cubicBezTo>
                            <a:pt x="113414" y="25622"/>
                            <a:pt x="103538" y="16514"/>
                            <a:pt x="91652" y="17088"/>
                          </a:cubicBezTo>
                          <a:cubicBezTo>
                            <a:pt x="87912" y="17269"/>
                            <a:pt x="84166" y="18444"/>
                            <a:pt x="80199" y="19679"/>
                          </a:cubicBezTo>
                          <a:cubicBezTo>
                            <a:pt x="73956" y="21629"/>
                            <a:pt x="67492" y="23659"/>
                            <a:pt x="60861" y="21576"/>
                          </a:cubicBezTo>
                          <a:cubicBezTo>
                            <a:pt x="56527" y="20220"/>
                            <a:pt x="53182" y="17389"/>
                            <a:pt x="49936" y="14651"/>
                          </a:cubicBezTo>
                          <a:cubicBezTo>
                            <a:pt x="47806" y="12854"/>
                            <a:pt x="45796" y="11152"/>
                            <a:pt x="43572" y="9896"/>
                          </a:cubicBezTo>
                          <a:cubicBezTo>
                            <a:pt x="37188" y="6297"/>
                            <a:pt x="29569" y="6577"/>
                            <a:pt x="21496" y="6865"/>
                          </a:cubicBezTo>
                          <a:cubicBezTo>
                            <a:pt x="14337" y="7125"/>
                            <a:pt x="6918" y="7392"/>
                            <a:pt x="0" y="4848"/>
                          </a:cubicBezTo>
                          <a:lnTo>
                            <a:pt x="1783" y="0"/>
                          </a:lnTo>
                          <a:cubicBezTo>
                            <a:pt x="7746" y="2190"/>
                            <a:pt x="14344" y="1957"/>
                            <a:pt x="21309" y="1696"/>
                          </a:cubicBezTo>
                          <a:cubicBezTo>
                            <a:pt x="29743" y="1389"/>
                            <a:pt x="38457" y="1075"/>
                            <a:pt x="46110" y="5395"/>
                          </a:cubicBezTo>
                          <a:cubicBezTo>
                            <a:pt x="48754" y="6885"/>
                            <a:pt x="51051" y="8828"/>
                            <a:pt x="53268" y="10704"/>
                          </a:cubicBezTo>
                          <a:cubicBezTo>
                            <a:pt x="56247" y="13222"/>
                            <a:pt x="59058" y="15599"/>
                            <a:pt x="62397" y="16647"/>
                          </a:cubicBezTo>
                          <a:cubicBezTo>
                            <a:pt x="67478" y="18237"/>
                            <a:pt x="72907" y="16547"/>
                            <a:pt x="78650" y="14751"/>
                          </a:cubicBezTo>
                          <a:cubicBezTo>
                            <a:pt x="82750" y="13469"/>
                            <a:pt x="86997" y="12147"/>
                            <a:pt x="91398" y="11933"/>
                          </a:cubicBezTo>
                          <a:cubicBezTo>
                            <a:pt x="105408" y="11292"/>
                            <a:pt x="116720" y="21622"/>
                            <a:pt x="126282" y="31392"/>
                          </a:cubicBezTo>
                          <a:lnTo>
                            <a:pt x="122589" y="35004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9" name="Google Shape;569;p28"/>
                    <p:cNvSpPr/>
                    <p:nvPr/>
                  </p:nvSpPr>
                  <p:spPr>
                    <a:xfrm>
                      <a:off x="5414400" y="2787120"/>
                      <a:ext cx="77014" cy="251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7014" h="25182" extrusionOk="0">
                          <a:moveTo>
                            <a:pt x="72093" y="25168"/>
                          </a:moveTo>
                          <a:cubicBezTo>
                            <a:pt x="70143" y="19025"/>
                            <a:pt x="63091" y="15646"/>
                            <a:pt x="56968" y="15025"/>
                          </a:cubicBezTo>
                          <a:cubicBezTo>
                            <a:pt x="51766" y="14497"/>
                            <a:pt x="46550" y="15325"/>
                            <a:pt x="41035" y="16207"/>
                          </a:cubicBezTo>
                          <a:cubicBezTo>
                            <a:pt x="39172" y="16507"/>
                            <a:pt x="37309" y="16808"/>
                            <a:pt x="35446" y="17048"/>
                          </a:cubicBezTo>
                          <a:cubicBezTo>
                            <a:pt x="29055" y="17883"/>
                            <a:pt x="19693" y="18437"/>
                            <a:pt x="12114" y="13609"/>
                          </a:cubicBezTo>
                          <a:cubicBezTo>
                            <a:pt x="10290" y="12447"/>
                            <a:pt x="8688" y="11045"/>
                            <a:pt x="7139" y="9696"/>
                          </a:cubicBezTo>
                          <a:cubicBezTo>
                            <a:pt x="4801" y="7653"/>
                            <a:pt x="2591" y="5723"/>
                            <a:pt x="0" y="4948"/>
                          </a:cubicBezTo>
                          <a:lnTo>
                            <a:pt x="1483" y="0"/>
                          </a:lnTo>
                          <a:cubicBezTo>
                            <a:pt x="5148" y="1095"/>
                            <a:pt x="7887" y="3492"/>
                            <a:pt x="10537" y="5810"/>
                          </a:cubicBezTo>
                          <a:cubicBezTo>
                            <a:pt x="12007" y="7092"/>
                            <a:pt x="13402" y="8307"/>
                            <a:pt x="14892" y="9262"/>
                          </a:cubicBezTo>
                          <a:cubicBezTo>
                            <a:pt x="19579" y="12247"/>
                            <a:pt x="25896" y="13095"/>
                            <a:pt x="34771" y="11940"/>
                          </a:cubicBezTo>
                          <a:cubicBezTo>
                            <a:pt x="36587" y="11699"/>
                            <a:pt x="38397" y="11412"/>
                            <a:pt x="40213" y="11118"/>
                          </a:cubicBezTo>
                          <a:cubicBezTo>
                            <a:pt x="45809" y="10224"/>
                            <a:pt x="51605" y="9295"/>
                            <a:pt x="57488" y="9896"/>
                          </a:cubicBezTo>
                          <a:cubicBezTo>
                            <a:pt x="64720" y="10637"/>
                            <a:pt x="74176" y="14671"/>
                            <a:pt x="77014" y="23619"/>
                          </a:cubicBezTo>
                          <a:lnTo>
                            <a:pt x="72086" y="25182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0" name="Google Shape;570;p28"/>
                    <p:cNvSpPr/>
                    <p:nvPr/>
                  </p:nvSpPr>
                  <p:spPr>
                    <a:xfrm>
                      <a:off x="5351400" y="2773440"/>
                      <a:ext cx="43163" cy="100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271" h="12007" extrusionOk="0">
                          <a:moveTo>
                            <a:pt x="2357" y="10168"/>
                          </a:moveTo>
                          <a:lnTo>
                            <a:pt x="0" y="5567"/>
                          </a:lnTo>
                          <a:cubicBezTo>
                            <a:pt x="13322" y="-1258"/>
                            <a:pt x="29502" y="-1839"/>
                            <a:pt x="43271" y="3997"/>
                          </a:cubicBezTo>
                          <a:lnTo>
                            <a:pt x="41255" y="8759"/>
                          </a:lnTo>
                          <a:cubicBezTo>
                            <a:pt x="28874" y="3510"/>
                            <a:pt x="14330" y="4037"/>
                            <a:pt x="2357" y="10168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1" name="Google Shape;571;p28"/>
                    <p:cNvSpPr/>
                    <p:nvPr/>
                  </p:nvSpPr>
                  <p:spPr>
                    <a:xfrm>
                      <a:off x="5285160" y="2864160"/>
                      <a:ext cx="21599" cy="752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55" h="75077" extrusionOk="0">
                          <a:moveTo>
                            <a:pt x="3445" y="75077"/>
                          </a:moveTo>
                          <a:cubicBezTo>
                            <a:pt x="-2392" y="57989"/>
                            <a:pt x="-742" y="38303"/>
                            <a:pt x="7865" y="22430"/>
                          </a:cubicBezTo>
                          <a:cubicBezTo>
                            <a:pt x="8613" y="21048"/>
                            <a:pt x="9421" y="19666"/>
                            <a:pt x="10229" y="18277"/>
                          </a:cubicBezTo>
                          <a:cubicBezTo>
                            <a:pt x="13708" y="12307"/>
                            <a:pt x="17000" y="6664"/>
                            <a:pt x="16179" y="708"/>
                          </a:cubicBezTo>
                          <a:lnTo>
                            <a:pt x="21294" y="0"/>
                          </a:lnTo>
                          <a:cubicBezTo>
                            <a:pt x="22363" y="7719"/>
                            <a:pt x="18463" y="14410"/>
                            <a:pt x="14690" y="20875"/>
                          </a:cubicBezTo>
                          <a:cubicBezTo>
                            <a:pt x="13908" y="22217"/>
                            <a:pt x="13128" y="23552"/>
                            <a:pt x="12406" y="24888"/>
                          </a:cubicBezTo>
                          <a:cubicBezTo>
                            <a:pt x="4473" y="39519"/>
                            <a:pt x="2950" y="57649"/>
                            <a:pt x="8333" y="73401"/>
                          </a:cubicBezTo>
                          <a:lnTo>
                            <a:pt x="3445" y="7507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2" name="Google Shape;572;p28"/>
                    <p:cNvSpPr/>
                    <p:nvPr/>
                  </p:nvSpPr>
                  <p:spPr>
                    <a:xfrm>
                      <a:off x="5271840" y="2848680"/>
                      <a:ext cx="13328" cy="453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680" h="45382" extrusionOk="0">
                          <a:moveTo>
                            <a:pt x="2853" y="45382"/>
                          </a:moveTo>
                          <a:cubicBezTo>
                            <a:pt x="-2523" y="30417"/>
                            <a:pt x="-192" y="13028"/>
                            <a:pt x="8923" y="0"/>
                          </a:cubicBezTo>
                          <a:lnTo>
                            <a:pt x="13157" y="2965"/>
                          </a:lnTo>
                          <a:cubicBezTo>
                            <a:pt x="4983" y="14637"/>
                            <a:pt x="2900" y="30223"/>
                            <a:pt x="7721" y="43639"/>
                          </a:cubicBezTo>
                          <a:lnTo>
                            <a:pt x="2853" y="45382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73" name="Google Shape;573;p28"/>
                  <p:cNvGrpSpPr/>
                  <p:nvPr/>
                </p:nvGrpSpPr>
                <p:grpSpPr>
                  <a:xfrm>
                    <a:off x="5315760" y="2897640"/>
                    <a:ext cx="47881" cy="68396"/>
                    <a:chOff x="5315760" y="2897640"/>
                    <a:chExt cx="47881" cy="68396"/>
                  </a:xfrm>
                </p:grpSpPr>
                <p:sp>
                  <p:nvSpPr>
                    <p:cNvPr id="574" name="Google Shape;574;p28"/>
                    <p:cNvSpPr/>
                    <p:nvPr/>
                  </p:nvSpPr>
                  <p:spPr>
                    <a:xfrm>
                      <a:off x="5315760" y="2900520"/>
                      <a:ext cx="45709" cy="627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415" h="63992" extrusionOk="0">
                          <a:moveTo>
                            <a:pt x="26418" y="82"/>
                          </a:moveTo>
                          <a:cubicBezTo>
                            <a:pt x="11833" y="-1287"/>
                            <a:pt x="822" y="14806"/>
                            <a:pt x="54" y="26305"/>
                          </a:cubicBezTo>
                          <a:cubicBezTo>
                            <a:pt x="-427" y="33504"/>
                            <a:pt x="2358" y="40970"/>
                            <a:pt x="5970" y="47233"/>
                          </a:cubicBezTo>
                          <a:cubicBezTo>
                            <a:pt x="10418" y="54939"/>
                            <a:pt x="15720" y="58852"/>
                            <a:pt x="24995" y="61310"/>
                          </a:cubicBezTo>
                          <a:cubicBezTo>
                            <a:pt x="27660" y="62011"/>
                            <a:pt x="30391" y="62705"/>
                            <a:pt x="33169" y="62525"/>
                          </a:cubicBezTo>
                          <a:cubicBezTo>
                            <a:pt x="48988" y="61470"/>
                            <a:pt x="45529" y="35841"/>
                            <a:pt x="45396" y="26632"/>
                          </a:cubicBezTo>
                          <a:cubicBezTo>
                            <a:pt x="45322" y="21344"/>
                            <a:pt x="44875" y="15948"/>
                            <a:pt x="42671" y="11073"/>
                          </a:cubicBezTo>
                          <a:cubicBezTo>
                            <a:pt x="39613" y="4302"/>
                            <a:pt x="34224" y="823"/>
                            <a:pt x="26411" y="89"/>
                          </a:cubicBezTo>
                          <a:close/>
                        </a:path>
                      </a:pathLst>
                    </a:custGeom>
                    <a:solidFill>
                      <a:srgbClr val="FFD9B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5" name="Google Shape;575;p28"/>
                    <p:cNvSpPr/>
                    <p:nvPr/>
                  </p:nvSpPr>
                  <p:spPr>
                    <a:xfrm>
                      <a:off x="5332320" y="2917440"/>
                      <a:ext cx="24469" cy="26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54" h="26250" extrusionOk="0">
                          <a:moveTo>
                            <a:pt x="20881" y="26244"/>
                          </a:moveTo>
                          <a:cubicBezTo>
                            <a:pt x="18177" y="23345"/>
                            <a:pt x="15926" y="20667"/>
                            <a:pt x="13770" y="18103"/>
                          </a:cubicBezTo>
                          <a:cubicBezTo>
                            <a:pt x="9556" y="13088"/>
                            <a:pt x="5916" y="8754"/>
                            <a:pt x="0" y="4040"/>
                          </a:cubicBezTo>
                          <a:lnTo>
                            <a:pt x="3219" y="0"/>
                          </a:lnTo>
                          <a:cubicBezTo>
                            <a:pt x="9536" y="5035"/>
                            <a:pt x="13516" y="9770"/>
                            <a:pt x="17723" y="14778"/>
                          </a:cubicBezTo>
                          <a:cubicBezTo>
                            <a:pt x="19826" y="17282"/>
                            <a:pt x="22023" y="19900"/>
                            <a:pt x="24654" y="22724"/>
                          </a:cubicBezTo>
                          <a:lnTo>
                            <a:pt x="20875" y="2625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6" name="Google Shape;576;p28"/>
                    <p:cNvSpPr/>
                    <p:nvPr/>
                  </p:nvSpPr>
                  <p:spPr>
                    <a:xfrm>
                      <a:off x="5337360" y="2897640"/>
                      <a:ext cx="26281" cy="219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0" h="22564" extrusionOk="0">
                          <a:moveTo>
                            <a:pt x="21008" y="21809"/>
                          </a:moveTo>
                          <a:cubicBezTo>
                            <a:pt x="20574" y="16961"/>
                            <a:pt x="18317" y="12446"/>
                            <a:pt x="14811" y="9421"/>
                          </a:cubicBezTo>
                          <a:cubicBezTo>
                            <a:pt x="11018" y="6149"/>
                            <a:pt x="5636" y="4587"/>
                            <a:pt x="808" y="5355"/>
                          </a:cubicBezTo>
                          <a:lnTo>
                            <a:pt x="0" y="253"/>
                          </a:lnTo>
                          <a:cubicBezTo>
                            <a:pt x="6304" y="-749"/>
                            <a:pt x="13269" y="1268"/>
                            <a:pt x="18183" y="5515"/>
                          </a:cubicBezTo>
                          <a:cubicBezTo>
                            <a:pt x="22697" y="9408"/>
                            <a:pt x="25602" y="15184"/>
                            <a:pt x="26150" y="21355"/>
                          </a:cubicBezTo>
                          <a:lnTo>
                            <a:pt x="21001" y="21815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7" name="Google Shape;577;p28"/>
                    <p:cNvSpPr/>
                    <p:nvPr/>
                  </p:nvSpPr>
                  <p:spPr>
                    <a:xfrm>
                      <a:off x="5322960" y="2951280"/>
                      <a:ext cx="37779" cy="147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69" h="14905" extrusionOk="0">
                          <a:moveTo>
                            <a:pt x="22584" y="14905"/>
                          </a:moveTo>
                          <a:cubicBezTo>
                            <a:pt x="17602" y="14905"/>
                            <a:pt x="12367" y="13282"/>
                            <a:pt x="7786" y="10310"/>
                          </a:cubicBezTo>
                          <a:cubicBezTo>
                            <a:pt x="4741" y="8341"/>
                            <a:pt x="2123" y="5917"/>
                            <a:pt x="0" y="3112"/>
                          </a:cubicBezTo>
                          <a:lnTo>
                            <a:pt x="4120" y="0"/>
                          </a:lnTo>
                          <a:cubicBezTo>
                            <a:pt x="5876" y="2324"/>
                            <a:pt x="8053" y="4341"/>
                            <a:pt x="10591" y="5977"/>
                          </a:cubicBezTo>
                          <a:cubicBezTo>
                            <a:pt x="14431" y="8467"/>
                            <a:pt x="18737" y="9823"/>
                            <a:pt x="22851" y="9736"/>
                          </a:cubicBezTo>
                          <a:cubicBezTo>
                            <a:pt x="27191" y="9669"/>
                            <a:pt x="31432" y="8033"/>
                            <a:pt x="34490" y="5249"/>
                          </a:cubicBezTo>
                          <a:lnTo>
                            <a:pt x="37969" y="9075"/>
                          </a:lnTo>
                          <a:cubicBezTo>
                            <a:pt x="33989" y="12688"/>
                            <a:pt x="28514" y="14811"/>
                            <a:pt x="22938" y="14905"/>
                          </a:cubicBezTo>
                          <a:cubicBezTo>
                            <a:pt x="22824" y="14905"/>
                            <a:pt x="22704" y="14905"/>
                            <a:pt x="22591" y="1490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78" name="Google Shape;578;p28"/>
                <p:cNvGrpSpPr/>
                <p:nvPr/>
              </p:nvGrpSpPr>
              <p:grpSpPr>
                <a:xfrm>
                  <a:off x="5157720" y="3476160"/>
                  <a:ext cx="680012" cy="1198019"/>
                  <a:chOff x="5157720" y="3476160"/>
                  <a:chExt cx="680012" cy="1198019"/>
                </a:xfrm>
              </p:grpSpPr>
              <p:grpSp>
                <p:nvGrpSpPr>
                  <p:cNvPr id="579" name="Google Shape;579;p28"/>
                  <p:cNvGrpSpPr/>
                  <p:nvPr/>
                </p:nvGrpSpPr>
                <p:grpSpPr>
                  <a:xfrm>
                    <a:off x="5497560" y="4492080"/>
                    <a:ext cx="340172" cy="182099"/>
                    <a:chOff x="5497560" y="4492080"/>
                    <a:chExt cx="340172" cy="182099"/>
                  </a:xfrm>
                </p:grpSpPr>
                <p:sp>
                  <p:nvSpPr>
                    <p:cNvPr id="580" name="Google Shape;580;p28"/>
                    <p:cNvSpPr/>
                    <p:nvPr/>
                  </p:nvSpPr>
                  <p:spPr>
                    <a:xfrm>
                      <a:off x="5500800" y="4492080"/>
                      <a:ext cx="288090" cy="133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090" h="135116" extrusionOk="0">
                          <a:moveTo>
                            <a:pt x="190028" y="0"/>
                          </a:moveTo>
                          <a:lnTo>
                            <a:pt x="205112" y="77688"/>
                          </a:lnTo>
                          <a:cubicBezTo>
                            <a:pt x="232778" y="100679"/>
                            <a:pt x="263976" y="116646"/>
                            <a:pt x="288090" y="129567"/>
                          </a:cubicBezTo>
                          <a:cubicBezTo>
                            <a:pt x="278487" y="131891"/>
                            <a:pt x="2544" y="135116"/>
                            <a:pt x="2638" y="133407"/>
                          </a:cubicBezTo>
                          <a:cubicBezTo>
                            <a:pt x="3413" y="119544"/>
                            <a:pt x="8301" y="97681"/>
                            <a:pt x="7966" y="79484"/>
                          </a:cubicBezTo>
                          <a:cubicBezTo>
                            <a:pt x="7806" y="70823"/>
                            <a:pt x="0" y="12374"/>
                            <a:pt x="0" y="12374"/>
                          </a:cubicBezTo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1" name="Google Shape;581;p28"/>
                    <p:cNvSpPr/>
                    <p:nvPr/>
                  </p:nvSpPr>
                  <p:spPr>
                    <a:xfrm>
                      <a:off x="5497560" y="4574880"/>
                      <a:ext cx="340172" cy="992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608" h="106202" extrusionOk="0">
                          <a:moveTo>
                            <a:pt x="10337" y="13734"/>
                          </a:moveTo>
                          <a:cubicBezTo>
                            <a:pt x="10337" y="13734"/>
                            <a:pt x="113287" y="25239"/>
                            <a:pt x="178215" y="19136"/>
                          </a:cubicBezTo>
                          <a:cubicBezTo>
                            <a:pt x="207616" y="16371"/>
                            <a:pt x="212491" y="-6921"/>
                            <a:pt x="222735" y="2041"/>
                          </a:cubicBezTo>
                          <a:cubicBezTo>
                            <a:pt x="255589" y="30795"/>
                            <a:pt x="309405" y="51903"/>
                            <a:pt x="323000" y="62414"/>
                          </a:cubicBezTo>
                          <a:cubicBezTo>
                            <a:pt x="336596" y="72931"/>
                            <a:pt x="343608" y="99281"/>
                            <a:pt x="338453" y="99281"/>
                          </a:cubicBezTo>
                          <a:lnTo>
                            <a:pt x="140499" y="99281"/>
                          </a:lnTo>
                          <a:cubicBezTo>
                            <a:pt x="127918" y="93772"/>
                            <a:pt x="112826" y="83582"/>
                            <a:pt x="112826" y="83582"/>
                          </a:cubicBezTo>
                          <a:lnTo>
                            <a:pt x="82683" y="83582"/>
                          </a:lnTo>
                          <a:lnTo>
                            <a:pt x="83264" y="99281"/>
                          </a:lnTo>
                          <a:lnTo>
                            <a:pt x="0" y="99281"/>
                          </a:lnTo>
                          <a:cubicBezTo>
                            <a:pt x="0" y="99281"/>
                            <a:pt x="6464" y="47456"/>
                            <a:pt x="10344" y="1373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2" name="Google Shape;582;p28"/>
                    <p:cNvSpPr/>
                    <p:nvPr/>
                  </p:nvSpPr>
                  <p:spPr>
                    <a:xfrm rot="-34376">
                      <a:off x="5498641" y="4654041"/>
                      <a:ext cx="334249" cy="50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4232" h="5169" extrusionOk="0">
                          <a:moveTo>
                            <a:pt x="0" y="0"/>
                          </a:moveTo>
                          <a:lnTo>
                            <a:pt x="334232" y="0"/>
                          </a:lnTo>
                          <a:lnTo>
                            <a:pt x="334232" y="5169"/>
                          </a:lnTo>
                          <a:lnTo>
                            <a:pt x="0" y="516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grpSp>
                <p:nvGrpSpPr>
                  <p:cNvPr id="583" name="Google Shape;583;p28"/>
                  <p:cNvGrpSpPr/>
                  <p:nvPr/>
                </p:nvGrpSpPr>
                <p:grpSpPr>
                  <a:xfrm>
                    <a:off x="5189040" y="4492080"/>
                    <a:ext cx="340172" cy="182099"/>
                    <a:chOff x="5189040" y="4492080"/>
                    <a:chExt cx="340172" cy="182099"/>
                  </a:xfrm>
                </p:grpSpPr>
                <p:sp>
                  <p:nvSpPr>
                    <p:cNvPr id="584" name="Google Shape;584;p28"/>
                    <p:cNvSpPr/>
                    <p:nvPr/>
                  </p:nvSpPr>
                  <p:spPr>
                    <a:xfrm>
                      <a:off x="5194800" y="4492080"/>
                      <a:ext cx="285545" cy="133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545" h="135116" extrusionOk="0">
                          <a:moveTo>
                            <a:pt x="210174" y="0"/>
                          </a:moveTo>
                          <a:lnTo>
                            <a:pt x="202481" y="77688"/>
                          </a:lnTo>
                          <a:cubicBezTo>
                            <a:pt x="230147" y="100679"/>
                            <a:pt x="261345" y="116646"/>
                            <a:pt x="285451" y="129567"/>
                          </a:cubicBezTo>
                          <a:cubicBezTo>
                            <a:pt x="275849" y="131891"/>
                            <a:pt x="-94" y="135116"/>
                            <a:pt x="0" y="133407"/>
                          </a:cubicBezTo>
                          <a:cubicBezTo>
                            <a:pt x="774" y="119544"/>
                            <a:pt x="5662" y="97681"/>
                            <a:pt x="5329" y="79484"/>
                          </a:cubicBezTo>
                          <a:cubicBezTo>
                            <a:pt x="5168" y="70823"/>
                            <a:pt x="6544" y="12374"/>
                            <a:pt x="6544" y="12374"/>
                          </a:cubicBezTo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5" name="Google Shape;585;p28"/>
                    <p:cNvSpPr/>
                    <p:nvPr/>
                  </p:nvSpPr>
                  <p:spPr>
                    <a:xfrm>
                      <a:off x="5189040" y="4574880"/>
                      <a:ext cx="340172" cy="992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608" h="106202" extrusionOk="0">
                          <a:moveTo>
                            <a:pt x="10337" y="13734"/>
                          </a:moveTo>
                          <a:cubicBezTo>
                            <a:pt x="10337" y="13734"/>
                            <a:pt x="113287" y="25239"/>
                            <a:pt x="178214" y="19136"/>
                          </a:cubicBezTo>
                          <a:cubicBezTo>
                            <a:pt x="207616" y="16371"/>
                            <a:pt x="212491" y="-6921"/>
                            <a:pt x="222735" y="2041"/>
                          </a:cubicBezTo>
                          <a:cubicBezTo>
                            <a:pt x="255589" y="30795"/>
                            <a:pt x="309405" y="51903"/>
                            <a:pt x="323000" y="62414"/>
                          </a:cubicBezTo>
                          <a:cubicBezTo>
                            <a:pt x="336596" y="72931"/>
                            <a:pt x="343608" y="99281"/>
                            <a:pt x="338452" y="99281"/>
                          </a:cubicBezTo>
                          <a:lnTo>
                            <a:pt x="140499" y="99281"/>
                          </a:lnTo>
                          <a:cubicBezTo>
                            <a:pt x="127918" y="93772"/>
                            <a:pt x="112826" y="83582"/>
                            <a:pt x="112826" y="83582"/>
                          </a:cubicBezTo>
                          <a:lnTo>
                            <a:pt x="82683" y="83582"/>
                          </a:lnTo>
                          <a:lnTo>
                            <a:pt x="83264" y="99281"/>
                          </a:lnTo>
                          <a:lnTo>
                            <a:pt x="0" y="99281"/>
                          </a:lnTo>
                          <a:cubicBezTo>
                            <a:pt x="0" y="99281"/>
                            <a:pt x="6464" y="47456"/>
                            <a:pt x="10343" y="13734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6" name="Google Shape;586;p28"/>
                    <p:cNvSpPr/>
                    <p:nvPr/>
                  </p:nvSpPr>
                  <p:spPr>
                    <a:xfrm rot="-34376">
                      <a:off x="5190121" y="4654041"/>
                      <a:ext cx="334249" cy="50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4232" h="5169" extrusionOk="0">
                          <a:moveTo>
                            <a:pt x="0" y="0"/>
                          </a:moveTo>
                          <a:lnTo>
                            <a:pt x="334232" y="0"/>
                          </a:lnTo>
                          <a:lnTo>
                            <a:pt x="334232" y="5169"/>
                          </a:lnTo>
                          <a:lnTo>
                            <a:pt x="0" y="516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sp>
                <p:nvSpPr>
                  <p:cNvPr id="587" name="Google Shape;587;p28"/>
                  <p:cNvSpPr/>
                  <p:nvPr/>
                </p:nvSpPr>
                <p:spPr>
                  <a:xfrm>
                    <a:off x="5157720" y="3476160"/>
                    <a:ext cx="273842" cy="10868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864" h="1086856" extrusionOk="0">
                        <a:moveTo>
                          <a:pt x="54210" y="12127"/>
                        </a:moveTo>
                        <a:cubicBezTo>
                          <a:pt x="50757" y="20207"/>
                          <a:pt x="17369" y="92499"/>
                          <a:pt x="17369" y="92499"/>
                        </a:cubicBezTo>
                        <a:cubicBezTo>
                          <a:pt x="17369" y="92499"/>
                          <a:pt x="-4648" y="208084"/>
                          <a:pt x="895" y="250508"/>
                        </a:cubicBezTo>
                        <a:cubicBezTo>
                          <a:pt x="6437" y="292931"/>
                          <a:pt x="12160" y="327274"/>
                          <a:pt x="12160" y="327274"/>
                        </a:cubicBezTo>
                        <a:cubicBezTo>
                          <a:pt x="12160" y="327274"/>
                          <a:pt x="53976" y="591918"/>
                          <a:pt x="54210" y="666662"/>
                        </a:cubicBezTo>
                        <a:cubicBezTo>
                          <a:pt x="54450" y="741406"/>
                          <a:pt x="36180" y="1086856"/>
                          <a:pt x="36180" y="1086856"/>
                        </a:cubicBezTo>
                        <a:lnTo>
                          <a:pt x="258260" y="1086856"/>
                        </a:lnTo>
                        <a:cubicBezTo>
                          <a:pt x="258260" y="1086856"/>
                          <a:pt x="270146" y="752384"/>
                          <a:pt x="272223" y="703903"/>
                        </a:cubicBezTo>
                        <a:cubicBezTo>
                          <a:pt x="274300" y="655417"/>
                          <a:pt x="276216" y="572593"/>
                          <a:pt x="266948" y="505923"/>
                        </a:cubicBezTo>
                        <a:cubicBezTo>
                          <a:pt x="257679" y="439259"/>
                          <a:pt x="230568" y="236357"/>
                          <a:pt x="231202" y="230301"/>
                        </a:cubicBezTo>
                        <a:cubicBezTo>
                          <a:pt x="231836" y="224244"/>
                          <a:pt x="226608" y="0"/>
                          <a:pt x="226608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28"/>
                  <p:cNvSpPr/>
                  <p:nvPr/>
                </p:nvSpPr>
                <p:spPr>
                  <a:xfrm>
                    <a:off x="5311440" y="3487680"/>
                    <a:ext cx="398523" cy="1075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742" h="1075217" extrusionOk="0">
                        <a:moveTo>
                          <a:pt x="222823" y="0"/>
                        </a:moveTo>
                        <a:lnTo>
                          <a:pt x="237013" y="88867"/>
                        </a:lnTo>
                        <a:cubicBezTo>
                          <a:pt x="237013" y="88867"/>
                          <a:pt x="307997" y="404675"/>
                          <a:pt x="327803" y="467305"/>
                        </a:cubicBezTo>
                        <a:cubicBezTo>
                          <a:pt x="347610" y="529929"/>
                          <a:pt x="367048" y="633741"/>
                          <a:pt x="372584" y="730707"/>
                        </a:cubicBezTo>
                        <a:cubicBezTo>
                          <a:pt x="378127" y="827674"/>
                          <a:pt x="398086" y="1075217"/>
                          <a:pt x="398086" y="1075217"/>
                        </a:cubicBezTo>
                        <a:lnTo>
                          <a:pt x="195284" y="1075217"/>
                        </a:lnTo>
                        <a:lnTo>
                          <a:pt x="152080" y="620285"/>
                        </a:lnTo>
                        <a:cubicBezTo>
                          <a:pt x="152080" y="620285"/>
                          <a:pt x="22299" y="261352"/>
                          <a:pt x="14192" y="222968"/>
                        </a:cubicBezTo>
                        <a:cubicBezTo>
                          <a:pt x="6085" y="184585"/>
                          <a:pt x="-10656" y="142609"/>
                          <a:pt x="9705" y="42904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28"/>
                  <p:cNvSpPr/>
                  <p:nvPr/>
                </p:nvSpPr>
                <p:spPr>
                  <a:xfrm>
                    <a:off x="5404320" y="3586320"/>
                    <a:ext cx="44647" cy="84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47" h="84152" extrusionOk="0">
                        <a:moveTo>
                          <a:pt x="20975" y="84152"/>
                        </a:moveTo>
                        <a:cubicBezTo>
                          <a:pt x="20687" y="84152"/>
                          <a:pt x="20413" y="84145"/>
                          <a:pt x="20180" y="84132"/>
                        </a:cubicBezTo>
                        <a:cubicBezTo>
                          <a:pt x="13402" y="83892"/>
                          <a:pt x="6611" y="82763"/>
                          <a:pt x="0" y="80760"/>
                        </a:cubicBezTo>
                        <a:lnTo>
                          <a:pt x="1496" y="75812"/>
                        </a:lnTo>
                        <a:cubicBezTo>
                          <a:pt x="7679" y="77682"/>
                          <a:pt x="14023" y="78743"/>
                          <a:pt x="20353" y="78964"/>
                        </a:cubicBezTo>
                        <a:cubicBezTo>
                          <a:pt x="21168" y="78984"/>
                          <a:pt x="21883" y="78997"/>
                          <a:pt x="22263" y="78736"/>
                        </a:cubicBezTo>
                        <a:cubicBezTo>
                          <a:pt x="22864" y="78329"/>
                          <a:pt x="23512" y="76960"/>
                          <a:pt x="23752" y="76446"/>
                        </a:cubicBezTo>
                        <a:cubicBezTo>
                          <a:pt x="26463" y="70710"/>
                          <a:pt x="28033" y="63745"/>
                          <a:pt x="29302" y="58149"/>
                        </a:cubicBezTo>
                        <a:cubicBezTo>
                          <a:pt x="32901" y="42210"/>
                          <a:pt x="34417" y="32400"/>
                          <a:pt x="36340" y="19986"/>
                        </a:cubicBezTo>
                        <a:cubicBezTo>
                          <a:pt x="37241" y="14136"/>
                          <a:pt x="38230" y="7773"/>
                          <a:pt x="39552" y="0"/>
                        </a:cubicBezTo>
                        <a:lnTo>
                          <a:pt x="44647" y="868"/>
                        </a:lnTo>
                        <a:cubicBezTo>
                          <a:pt x="43331" y="8608"/>
                          <a:pt x="42350" y="14945"/>
                          <a:pt x="41448" y="20774"/>
                        </a:cubicBezTo>
                        <a:cubicBezTo>
                          <a:pt x="39512" y="33288"/>
                          <a:pt x="37989" y="43171"/>
                          <a:pt x="34350" y="59291"/>
                        </a:cubicBezTo>
                        <a:cubicBezTo>
                          <a:pt x="32727" y="66470"/>
                          <a:pt x="31165" y="72880"/>
                          <a:pt x="28434" y="78657"/>
                        </a:cubicBezTo>
                        <a:cubicBezTo>
                          <a:pt x="27659" y="80299"/>
                          <a:pt x="26724" y="81962"/>
                          <a:pt x="25168" y="83017"/>
                        </a:cubicBezTo>
                        <a:cubicBezTo>
                          <a:pt x="23719" y="83999"/>
                          <a:pt x="22157" y="84145"/>
                          <a:pt x="20981" y="8414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28"/>
                  <p:cNvSpPr/>
                  <p:nvPr/>
                </p:nvSpPr>
                <p:spPr>
                  <a:xfrm>
                    <a:off x="5402520" y="3586680"/>
                    <a:ext cx="30229" cy="429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57" h="429296" extrusionOk="0">
                        <a:moveTo>
                          <a:pt x="25181" y="429289"/>
                        </a:moveTo>
                        <a:cubicBezTo>
                          <a:pt x="22778" y="422578"/>
                          <a:pt x="153" y="95845"/>
                          <a:pt x="13" y="92793"/>
                        </a:cubicBezTo>
                        <a:cubicBezTo>
                          <a:pt x="-381" y="84239"/>
                          <a:pt x="8133" y="3432"/>
                          <a:pt x="8494" y="0"/>
                        </a:cubicBezTo>
                        <a:lnTo>
                          <a:pt x="13629" y="541"/>
                        </a:lnTo>
                        <a:cubicBezTo>
                          <a:pt x="10571" y="29515"/>
                          <a:pt x="4868" y="86029"/>
                          <a:pt x="5169" y="92560"/>
                        </a:cubicBezTo>
                        <a:cubicBezTo>
                          <a:pt x="5302" y="95438"/>
                          <a:pt x="27739" y="418198"/>
                          <a:pt x="30076" y="427673"/>
                        </a:cubicBezTo>
                        <a:lnTo>
                          <a:pt x="25175" y="42929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1" name="Google Shape;591;p28"/>
                  <p:cNvSpPr/>
                  <p:nvPr/>
                </p:nvSpPr>
                <p:spPr>
                  <a:xfrm rot="-1530832">
                    <a:off x="5472718" y="4107248"/>
                    <a:ext cx="5039" cy="60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60720" extrusionOk="0">
                        <a:moveTo>
                          <a:pt x="0" y="0"/>
                        </a:moveTo>
                        <a:lnTo>
                          <a:pt x="5168" y="0"/>
                        </a:lnTo>
                        <a:lnTo>
                          <a:pt x="5168" y="60720"/>
                        </a:lnTo>
                        <a:lnTo>
                          <a:pt x="0" y="6072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592" name="Google Shape;592;p28"/>
                  <p:cNvSpPr/>
                  <p:nvPr/>
                </p:nvSpPr>
                <p:spPr>
                  <a:xfrm>
                    <a:off x="5204880" y="3583080"/>
                    <a:ext cx="52531" cy="9798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809" h="979899" extrusionOk="0">
                        <a:moveTo>
                          <a:pt x="33349" y="979899"/>
                        </a:moveTo>
                        <a:lnTo>
                          <a:pt x="28194" y="979525"/>
                        </a:lnTo>
                        <a:cubicBezTo>
                          <a:pt x="28441" y="976126"/>
                          <a:pt x="52675" y="638676"/>
                          <a:pt x="46211" y="554950"/>
                        </a:cubicBezTo>
                        <a:cubicBezTo>
                          <a:pt x="41483" y="493709"/>
                          <a:pt x="27921" y="358826"/>
                          <a:pt x="14745" y="264864"/>
                        </a:cubicBezTo>
                        <a:cubicBezTo>
                          <a:pt x="13997" y="259542"/>
                          <a:pt x="13216" y="254100"/>
                          <a:pt x="12422" y="248537"/>
                        </a:cubicBezTo>
                        <a:cubicBezTo>
                          <a:pt x="1564" y="172852"/>
                          <a:pt x="-11952" y="78663"/>
                          <a:pt x="19467" y="0"/>
                        </a:cubicBezTo>
                        <a:lnTo>
                          <a:pt x="24268" y="1916"/>
                        </a:lnTo>
                        <a:cubicBezTo>
                          <a:pt x="-6643" y="79291"/>
                          <a:pt x="6766" y="172725"/>
                          <a:pt x="17543" y="247796"/>
                        </a:cubicBezTo>
                        <a:cubicBezTo>
                          <a:pt x="18338" y="253365"/>
                          <a:pt x="19126" y="258814"/>
                          <a:pt x="19867" y="264143"/>
                        </a:cubicBezTo>
                        <a:cubicBezTo>
                          <a:pt x="33049" y="358205"/>
                          <a:pt x="46631" y="493235"/>
                          <a:pt x="51366" y="554550"/>
                        </a:cubicBezTo>
                        <a:cubicBezTo>
                          <a:pt x="57857" y="638649"/>
                          <a:pt x="33596" y="976487"/>
                          <a:pt x="33349" y="97988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3" name="Google Shape;593;p28"/>
                  <p:cNvSpPr/>
                  <p:nvPr/>
                </p:nvSpPr>
                <p:spPr>
                  <a:xfrm>
                    <a:off x="5206680" y="3585960"/>
                    <a:ext cx="134736" cy="90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736" h="90356" extrusionOk="0">
                        <a:moveTo>
                          <a:pt x="835" y="90350"/>
                        </a:moveTo>
                        <a:lnTo>
                          <a:pt x="0" y="85254"/>
                        </a:lnTo>
                        <a:cubicBezTo>
                          <a:pt x="5396" y="84366"/>
                          <a:pt x="10898" y="83605"/>
                          <a:pt x="16461" y="82837"/>
                        </a:cubicBezTo>
                        <a:cubicBezTo>
                          <a:pt x="60327" y="76774"/>
                          <a:pt x="105682" y="70510"/>
                          <a:pt x="129848" y="0"/>
                        </a:cubicBezTo>
                        <a:lnTo>
                          <a:pt x="134736" y="1676"/>
                        </a:lnTo>
                        <a:cubicBezTo>
                          <a:pt x="109534" y="75191"/>
                          <a:pt x="60460" y="81975"/>
                          <a:pt x="17162" y="87959"/>
                        </a:cubicBezTo>
                        <a:cubicBezTo>
                          <a:pt x="11646" y="88720"/>
                          <a:pt x="6190" y="89475"/>
                          <a:pt x="835" y="9035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28"/>
                  <p:cNvSpPr/>
                  <p:nvPr/>
                </p:nvSpPr>
                <p:spPr>
                  <a:xfrm>
                    <a:off x="5478480" y="3587400"/>
                    <a:ext cx="85294" cy="614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94" h="61649" extrusionOk="0">
                        <a:moveTo>
                          <a:pt x="84406" y="61649"/>
                        </a:moveTo>
                        <a:cubicBezTo>
                          <a:pt x="49963" y="55632"/>
                          <a:pt x="21562" y="35839"/>
                          <a:pt x="0" y="2825"/>
                        </a:cubicBezTo>
                        <a:lnTo>
                          <a:pt x="4327" y="0"/>
                        </a:lnTo>
                        <a:cubicBezTo>
                          <a:pt x="25075" y="31766"/>
                          <a:pt x="52320" y="50797"/>
                          <a:pt x="85294" y="56553"/>
                        </a:cubicBezTo>
                        <a:lnTo>
                          <a:pt x="84406" y="6164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28"/>
                  <p:cNvSpPr/>
                  <p:nvPr/>
                </p:nvSpPr>
                <p:spPr>
                  <a:xfrm rot="-4315661">
                    <a:off x="5573884" y="4156942"/>
                    <a:ext cx="90653" cy="5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717" h="5169" extrusionOk="0">
                        <a:moveTo>
                          <a:pt x="0" y="0"/>
                        </a:moveTo>
                        <a:lnTo>
                          <a:pt x="90717" y="0"/>
                        </a:lnTo>
                        <a:lnTo>
                          <a:pt x="90717" y="5169"/>
                        </a:lnTo>
                        <a:lnTo>
                          <a:pt x="0" y="51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596" name="Google Shape;596;p28"/>
                  <p:cNvSpPr/>
                  <p:nvPr/>
                </p:nvSpPr>
                <p:spPr>
                  <a:xfrm>
                    <a:off x="5337000" y="4168440"/>
                    <a:ext cx="47158" cy="88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58" h="89101" extrusionOk="0">
                        <a:moveTo>
                          <a:pt x="4541" y="89101"/>
                        </a:moveTo>
                        <a:lnTo>
                          <a:pt x="0" y="86637"/>
                        </a:lnTo>
                        <a:cubicBezTo>
                          <a:pt x="15238" y="58557"/>
                          <a:pt x="29515" y="29409"/>
                          <a:pt x="42424" y="0"/>
                        </a:cubicBezTo>
                        <a:lnTo>
                          <a:pt x="47158" y="2077"/>
                        </a:lnTo>
                        <a:cubicBezTo>
                          <a:pt x="34190" y="31619"/>
                          <a:pt x="19853" y="60894"/>
                          <a:pt x="4547" y="8909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28"/>
                  <p:cNvSpPr/>
                  <p:nvPr/>
                </p:nvSpPr>
                <p:spPr>
                  <a:xfrm rot="-3003970">
                    <a:off x="5308179" y="4187500"/>
                    <a:ext cx="44281" cy="5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40" h="5169" extrusionOk="0">
                        <a:moveTo>
                          <a:pt x="0" y="0"/>
                        </a:moveTo>
                        <a:lnTo>
                          <a:pt x="44240" y="0"/>
                        </a:lnTo>
                        <a:lnTo>
                          <a:pt x="44240" y="5169"/>
                        </a:lnTo>
                        <a:lnTo>
                          <a:pt x="0" y="51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598" name="Google Shape;598;p28"/>
                  <p:cNvSpPr/>
                  <p:nvPr/>
                </p:nvSpPr>
                <p:spPr>
                  <a:xfrm rot="-5347116">
                    <a:off x="5345630" y="3411998"/>
                    <a:ext cx="5039" cy="3495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349498" extrusionOk="0">
                        <a:moveTo>
                          <a:pt x="0" y="0"/>
                        </a:moveTo>
                        <a:lnTo>
                          <a:pt x="5168" y="0"/>
                        </a:lnTo>
                        <a:lnTo>
                          <a:pt x="5168" y="349498"/>
                        </a:lnTo>
                        <a:lnTo>
                          <a:pt x="0" y="34949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599" name="Google Shape;599;p28"/>
                  <p:cNvSpPr/>
                  <p:nvPr/>
                </p:nvSpPr>
                <p:spPr>
                  <a:xfrm>
                    <a:off x="5432400" y="3551400"/>
                    <a:ext cx="5039" cy="37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37462" extrusionOk="0">
                        <a:moveTo>
                          <a:pt x="0" y="0"/>
                        </a:moveTo>
                        <a:lnTo>
                          <a:pt x="5168" y="0"/>
                        </a:lnTo>
                        <a:lnTo>
                          <a:pt x="5168" y="37462"/>
                        </a:lnTo>
                        <a:lnTo>
                          <a:pt x="0" y="3746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  <p:grpSp>
              <p:nvGrpSpPr>
                <p:cNvPr id="600" name="Google Shape;600;p28"/>
                <p:cNvGrpSpPr/>
                <p:nvPr/>
              </p:nvGrpSpPr>
              <p:grpSpPr>
                <a:xfrm>
                  <a:off x="4806720" y="2942280"/>
                  <a:ext cx="1184953" cy="735830"/>
                  <a:chOff x="4806720" y="2942280"/>
                  <a:chExt cx="1184953" cy="735830"/>
                </a:xfrm>
              </p:grpSpPr>
              <p:grpSp>
                <p:nvGrpSpPr>
                  <p:cNvPr id="601" name="Google Shape;601;p28"/>
                  <p:cNvGrpSpPr/>
                  <p:nvPr/>
                </p:nvGrpSpPr>
                <p:grpSpPr>
                  <a:xfrm>
                    <a:off x="4806720" y="2942280"/>
                    <a:ext cx="201453" cy="245021"/>
                    <a:chOff x="4806720" y="2942280"/>
                    <a:chExt cx="201453" cy="245021"/>
                  </a:xfrm>
                </p:grpSpPr>
                <p:sp>
                  <p:nvSpPr>
                    <p:cNvPr id="602" name="Google Shape;602;p28"/>
                    <p:cNvSpPr/>
                    <p:nvPr/>
                  </p:nvSpPr>
                  <p:spPr>
                    <a:xfrm>
                      <a:off x="4806720" y="2942280"/>
                      <a:ext cx="201453" cy="2450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2975" h="254567" extrusionOk="0">
                          <a:moveTo>
                            <a:pt x="201448" y="193757"/>
                          </a:moveTo>
                          <a:cubicBezTo>
                            <a:pt x="195512" y="180435"/>
                            <a:pt x="194757" y="165457"/>
                            <a:pt x="191058" y="151354"/>
                          </a:cubicBezTo>
                          <a:cubicBezTo>
                            <a:pt x="186751" y="134906"/>
                            <a:pt x="178504" y="119828"/>
                            <a:pt x="171238" y="104456"/>
                          </a:cubicBezTo>
                          <a:cubicBezTo>
                            <a:pt x="163980" y="89084"/>
                            <a:pt x="157549" y="72810"/>
                            <a:pt x="157315" y="55809"/>
                          </a:cubicBezTo>
                          <a:cubicBezTo>
                            <a:pt x="157282" y="53318"/>
                            <a:pt x="156915" y="50140"/>
                            <a:pt x="154524" y="49439"/>
                          </a:cubicBezTo>
                          <a:cubicBezTo>
                            <a:pt x="153796" y="49225"/>
                            <a:pt x="153008" y="49312"/>
                            <a:pt x="152267" y="49472"/>
                          </a:cubicBezTo>
                          <a:cubicBezTo>
                            <a:pt x="146177" y="50774"/>
                            <a:pt x="141877" y="56590"/>
                            <a:pt x="140454" y="62654"/>
                          </a:cubicBezTo>
                          <a:cubicBezTo>
                            <a:pt x="139032" y="68717"/>
                            <a:pt x="139940" y="75054"/>
                            <a:pt x="140848" y="81218"/>
                          </a:cubicBezTo>
                          <a:cubicBezTo>
                            <a:pt x="123466" y="64089"/>
                            <a:pt x="108061" y="44958"/>
                            <a:pt x="95039" y="24310"/>
                          </a:cubicBezTo>
                          <a:cubicBezTo>
                            <a:pt x="91967" y="19442"/>
                            <a:pt x="70872" y="-9519"/>
                            <a:pt x="63894" y="3202"/>
                          </a:cubicBezTo>
                          <a:cubicBezTo>
                            <a:pt x="63474" y="3970"/>
                            <a:pt x="63367" y="4851"/>
                            <a:pt x="63320" y="5686"/>
                          </a:cubicBezTo>
                          <a:cubicBezTo>
                            <a:pt x="63046" y="10741"/>
                            <a:pt x="66272" y="16297"/>
                            <a:pt x="67874" y="20825"/>
                          </a:cubicBezTo>
                          <a:cubicBezTo>
                            <a:pt x="70445" y="28103"/>
                            <a:pt x="80455" y="46273"/>
                            <a:pt x="80455" y="46273"/>
                          </a:cubicBezTo>
                          <a:cubicBezTo>
                            <a:pt x="80455" y="46273"/>
                            <a:pt x="60802" y="26888"/>
                            <a:pt x="45864" y="10708"/>
                          </a:cubicBezTo>
                          <a:cubicBezTo>
                            <a:pt x="43167" y="7783"/>
                            <a:pt x="29164" y="-831"/>
                            <a:pt x="23701" y="4290"/>
                          </a:cubicBezTo>
                          <a:cubicBezTo>
                            <a:pt x="20763" y="7042"/>
                            <a:pt x="22760" y="12277"/>
                            <a:pt x="22760" y="12277"/>
                          </a:cubicBezTo>
                          <a:cubicBezTo>
                            <a:pt x="22760" y="12277"/>
                            <a:pt x="24876" y="12798"/>
                            <a:pt x="20743" y="11235"/>
                          </a:cubicBezTo>
                          <a:cubicBezTo>
                            <a:pt x="14960" y="9052"/>
                            <a:pt x="9584" y="10194"/>
                            <a:pt x="7835" y="10975"/>
                          </a:cubicBezTo>
                          <a:cubicBezTo>
                            <a:pt x="-1527" y="15168"/>
                            <a:pt x="6292" y="25746"/>
                            <a:pt x="9638" y="30494"/>
                          </a:cubicBezTo>
                          <a:cubicBezTo>
                            <a:pt x="22693" y="48998"/>
                            <a:pt x="43808" y="79455"/>
                            <a:pt x="43808" y="79455"/>
                          </a:cubicBezTo>
                          <a:cubicBezTo>
                            <a:pt x="43808" y="79455"/>
                            <a:pt x="20009" y="52377"/>
                            <a:pt x="6553" y="51662"/>
                          </a:cubicBezTo>
                          <a:cubicBezTo>
                            <a:pt x="2686" y="51455"/>
                            <a:pt x="-673" y="54006"/>
                            <a:pt x="116" y="58467"/>
                          </a:cubicBezTo>
                          <a:cubicBezTo>
                            <a:pt x="456" y="60383"/>
                            <a:pt x="1518" y="61972"/>
                            <a:pt x="2560" y="63508"/>
                          </a:cubicBezTo>
                          <a:cubicBezTo>
                            <a:pt x="19394" y="88336"/>
                            <a:pt x="25958" y="103448"/>
                            <a:pt x="39814" y="130773"/>
                          </a:cubicBezTo>
                          <a:cubicBezTo>
                            <a:pt x="60736" y="172021"/>
                            <a:pt x="109790" y="245048"/>
                            <a:pt x="109790" y="245048"/>
                          </a:cubicBezTo>
                        </a:path>
                      </a:pathLst>
                    </a:custGeom>
                    <a:solidFill>
                      <a:srgbClr val="FFD9B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3" name="Google Shape;603;p28"/>
                    <p:cNvSpPr/>
                    <p:nvPr/>
                  </p:nvSpPr>
                  <p:spPr>
                    <a:xfrm rot="-2369148">
                      <a:off x="4893819" y="2981537"/>
                      <a:ext cx="5039" cy="356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68" h="35499" extrusionOk="0">
                          <a:moveTo>
                            <a:pt x="0" y="0"/>
                          </a:moveTo>
                          <a:lnTo>
                            <a:pt x="5168" y="0"/>
                          </a:lnTo>
                          <a:lnTo>
                            <a:pt x="5168" y="35499"/>
                          </a:lnTo>
                          <a:lnTo>
                            <a:pt x="0" y="3549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604" name="Google Shape;604;p28"/>
                    <p:cNvSpPr/>
                    <p:nvPr/>
                  </p:nvSpPr>
                  <p:spPr>
                    <a:xfrm>
                      <a:off x="4830480" y="2954520"/>
                      <a:ext cx="52901" cy="68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901" h="68440" extrusionOk="0">
                          <a:moveTo>
                            <a:pt x="48687" y="68433"/>
                          </a:moveTo>
                          <a:cubicBezTo>
                            <a:pt x="48360" y="67972"/>
                            <a:pt x="15920" y="22130"/>
                            <a:pt x="0" y="3339"/>
                          </a:cubicBezTo>
                          <a:lnTo>
                            <a:pt x="3940" y="0"/>
                          </a:lnTo>
                          <a:cubicBezTo>
                            <a:pt x="20007" y="18965"/>
                            <a:pt x="52574" y="64994"/>
                            <a:pt x="52901" y="65455"/>
                          </a:cubicBezTo>
                          <a:lnTo>
                            <a:pt x="48681" y="6844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5" name="Google Shape;605;p28"/>
                    <p:cNvSpPr/>
                    <p:nvPr/>
                  </p:nvSpPr>
                  <p:spPr>
                    <a:xfrm>
                      <a:off x="4836240" y="3006720"/>
                      <a:ext cx="97641" cy="1097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641" h="109788" extrusionOk="0">
                          <a:moveTo>
                            <a:pt x="92793" y="109781"/>
                          </a:moveTo>
                          <a:cubicBezTo>
                            <a:pt x="86757" y="93281"/>
                            <a:pt x="73201" y="81375"/>
                            <a:pt x="60086" y="69855"/>
                          </a:cubicBezTo>
                          <a:cubicBezTo>
                            <a:pt x="55258" y="65615"/>
                            <a:pt x="50263" y="61228"/>
                            <a:pt x="45723" y="56680"/>
                          </a:cubicBezTo>
                          <a:cubicBezTo>
                            <a:pt x="35986" y="46918"/>
                            <a:pt x="27065" y="35966"/>
                            <a:pt x="18444" y="25375"/>
                          </a:cubicBezTo>
                          <a:cubicBezTo>
                            <a:pt x="12494" y="18063"/>
                            <a:pt x="6337" y="10504"/>
                            <a:pt x="0" y="3452"/>
                          </a:cubicBezTo>
                          <a:lnTo>
                            <a:pt x="3846" y="0"/>
                          </a:lnTo>
                          <a:cubicBezTo>
                            <a:pt x="10264" y="7145"/>
                            <a:pt x="16461" y="14758"/>
                            <a:pt x="22450" y="22117"/>
                          </a:cubicBezTo>
                          <a:cubicBezTo>
                            <a:pt x="30991" y="32614"/>
                            <a:pt x="39826" y="43465"/>
                            <a:pt x="49382" y="53041"/>
                          </a:cubicBezTo>
                          <a:cubicBezTo>
                            <a:pt x="53796" y="57468"/>
                            <a:pt x="58724" y="61795"/>
                            <a:pt x="63492" y="65982"/>
                          </a:cubicBezTo>
                          <a:cubicBezTo>
                            <a:pt x="77094" y="77929"/>
                            <a:pt x="91157" y="90276"/>
                            <a:pt x="97641" y="108012"/>
                          </a:cubicBezTo>
                          <a:lnTo>
                            <a:pt x="92787" y="10978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6" name="Google Shape;606;p28"/>
                    <p:cNvSpPr/>
                    <p:nvPr/>
                  </p:nvSpPr>
                  <p:spPr>
                    <a:xfrm>
                      <a:off x="4946040" y="3020040"/>
                      <a:ext cx="24147" cy="291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967" h="29208" extrusionOk="0">
                          <a:moveTo>
                            <a:pt x="20160" y="29202"/>
                          </a:moveTo>
                          <a:cubicBezTo>
                            <a:pt x="13376" y="21823"/>
                            <a:pt x="5082" y="10931"/>
                            <a:pt x="0" y="2718"/>
                          </a:cubicBezTo>
                          <a:lnTo>
                            <a:pt x="4394" y="0"/>
                          </a:lnTo>
                          <a:cubicBezTo>
                            <a:pt x="9329" y="7973"/>
                            <a:pt x="17376" y="18544"/>
                            <a:pt x="23967" y="25709"/>
                          </a:cubicBezTo>
                          <a:lnTo>
                            <a:pt x="20160" y="2920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07" name="Google Shape;607;p28"/>
                  <p:cNvGrpSpPr/>
                  <p:nvPr/>
                </p:nvGrpSpPr>
                <p:grpSpPr>
                  <a:xfrm>
                    <a:off x="5741280" y="3053880"/>
                    <a:ext cx="250393" cy="188413"/>
                    <a:chOff x="5741280" y="3053880"/>
                    <a:chExt cx="250393" cy="188413"/>
                  </a:xfrm>
                </p:grpSpPr>
                <p:sp>
                  <p:nvSpPr>
                    <p:cNvPr id="608" name="Google Shape;608;p28"/>
                    <p:cNvSpPr/>
                    <p:nvPr/>
                  </p:nvSpPr>
                  <p:spPr>
                    <a:xfrm>
                      <a:off x="5741280" y="3053880"/>
                      <a:ext cx="250393" cy="1884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1021" h="191282" extrusionOk="0">
                          <a:moveTo>
                            <a:pt x="97842" y="188421"/>
                          </a:moveTo>
                          <a:cubicBezTo>
                            <a:pt x="111604" y="175266"/>
                            <a:pt x="117267" y="175534"/>
                            <a:pt x="132365" y="164515"/>
                          </a:cubicBezTo>
                          <a:cubicBezTo>
                            <a:pt x="156625" y="146813"/>
                            <a:pt x="165527" y="114593"/>
                            <a:pt x="204792" y="90226"/>
                          </a:cubicBezTo>
                          <a:cubicBezTo>
                            <a:pt x="207269" y="88690"/>
                            <a:pt x="209927" y="86326"/>
                            <a:pt x="209793" y="83254"/>
                          </a:cubicBezTo>
                          <a:cubicBezTo>
                            <a:pt x="209673" y="80436"/>
                            <a:pt x="207109" y="78513"/>
                            <a:pt x="204691" y="77411"/>
                          </a:cubicBezTo>
                          <a:cubicBezTo>
                            <a:pt x="191109" y="71228"/>
                            <a:pt x="164752" y="82466"/>
                            <a:pt x="164752" y="82466"/>
                          </a:cubicBezTo>
                          <a:cubicBezTo>
                            <a:pt x="164752" y="82466"/>
                            <a:pt x="195817" y="45659"/>
                            <a:pt x="204905" y="40277"/>
                          </a:cubicBezTo>
                          <a:cubicBezTo>
                            <a:pt x="213993" y="34894"/>
                            <a:pt x="230488" y="26287"/>
                            <a:pt x="243015" y="16731"/>
                          </a:cubicBezTo>
                          <a:cubicBezTo>
                            <a:pt x="251021" y="10621"/>
                            <a:pt x="251015" y="4892"/>
                            <a:pt x="250193" y="2541"/>
                          </a:cubicBezTo>
                          <a:cubicBezTo>
                            <a:pt x="248303" y="-2861"/>
                            <a:pt x="224050" y="1720"/>
                            <a:pt x="211670" y="3756"/>
                          </a:cubicBezTo>
                          <a:cubicBezTo>
                            <a:pt x="202695" y="5239"/>
                            <a:pt x="184264" y="14481"/>
                            <a:pt x="184264" y="14481"/>
                          </a:cubicBezTo>
                          <a:cubicBezTo>
                            <a:pt x="176058" y="10434"/>
                            <a:pt x="165887" y="11382"/>
                            <a:pt x="158448" y="16891"/>
                          </a:cubicBezTo>
                          <a:cubicBezTo>
                            <a:pt x="154208" y="11489"/>
                            <a:pt x="146515" y="9599"/>
                            <a:pt x="140512" y="12491"/>
                          </a:cubicBezTo>
                          <a:cubicBezTo>
                            <a:pt x="138736" y="13346"/>
                            <a:pt x="137113" y="14567"/>
                            <a:pt x="135290" y="15282"/>
                          </a:cubicBezTo>
                          <a:cubicBezTo>
                            <a:pt x="129334" y="17633"/>
                            <a:pt x="122776" y="14280"/>
                            <a:pt x="116446" y="14648"/>
                          </a:cubicBezTo>
                          <a:cubicBezTo>
                            <a:pt x="108239" y="15122"/>
                            <a:pt x="101581" y="21639"/>
                            <a:pt x="95685" y="27783"/>
                          </a:cubicBezTo>
                          <a:cubicBezTo>
                            <a:pt x="63792" y="61011"/>
                            <a:pt x="31899" y="94239"/>
                            <a:pt x="0" y="127467"/>
                          </a:cubicBezTo>
                        </a:path>
                      </a:pathLst>
                    </a:custGeom>
                    <a:solidFill>
                      <a:srgbClr val="FFD9B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9" name="Google Shape;609;p28"/>
                    <p:cNvSpPr/>
                    <p:nvPr/>
                  </p:nvSpPr>
                  <p:spPr>
                    <a:xfrm>
                      <a:off x="5890680" y="3132360"/>
                      <a:ext cx="24486" cy="14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47" h="14397" extrusionOk="0">
                          <a:moveTo>
                            <a:pt x="2798" y="14397"/>
                          </a:moveTo>
                          <a:lnTo>
                            <a:pt x="0" y="10050"/>
                          </a:lnTo>
                          <a:cubicBezTo>
                            <a:pt x="7239" y="5409"/>
                            <a:pt x="15078" y="2023"/>
                            <a:pt x="23319" y="0"/>
                          </a:cubicBezTo>
                          <a:lnTo>
                            <a:pt x="24547" y="5015"/>
                          </a:lnTo>
                          <a:cubicBezTo>
                            <a:pt x="16868" y="6905"/>
                            <a:pt x="9543" y="10063"/>
                            <a:pt x="2791" y="1439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0" name="Google Shape;610;p28"/>
                    <p:cNvSpPr/>
                    <p:nvPr/>
                  </p:nvSpPr>
                  <p:spPr>
                    <a:xfrm>
                      <a:off x="5886720" y="3065760"/>
                      <a:ext cx="38863" cy="334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058" h="33609" extrusionOk="0">
                          <a:moveTo>
                            <a:pt x="3479" y="33602"/>
                          </a:moveTo>
                          <a:lnTo>
                            <a:pt x="0" y="29783"/>
                          </a:lnTo>
                          <a:lnTo>
                            <a:pt x="3773" y="26324"/>
                          </a:lnTo>
                          <a:cubicBezTo>
                            <a:pt x="11539" y="19185"/>
                            <a:pt x="22170" y="9409"/>
                            <a:pt x="28768" y="4721"/>
                          </a:cubicBezTo>
                          <a:cubicBezTo>
                            <a:pt x="31425" y="2831"/>
                            <a:pt x="34170" y="882"/>
                            <a:pt x="37856" y="0"/>
                          </a:cubicBezTo>
                          <a:lnTo>
                            <a:pt x="39058" y="5028"/>
                          </a:lnTo>
                          <a:cubicBezTo>
                            <a:pt x="36347" y="5676"/>
                            <a:pt x="34223" y="7185"/>
                            <a:pt x="31766" y="8935"/>
                          </a:cubicBezTo>
                          <a:cubicBezTo>
                            <a:pt x="25429" y="13436"/>
                            <a:pt x="14497" y="23485"/>
                            <a:pt x="7265" y="30130"/>
                          </a:cubicBezTo>
                          <a:lnTo>
                            <a:pt x="3473" y="3360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" name="Google Shape;611;p28"/>
                    <p:cNvSpPr/>
                    <p:nvPr/>
                  </p:nvSpPr>
                  <p:spPr>
                    <a:xfrm>
                      <a:off x="5865480" y="3068640"/>
                      <a:ext cx="34891" cy="244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78" h="24554" extrusionOk="0">
                          <a:moveTo>
                            <a:pt x="2838" y="24554"/>
                          </a:moveTo>
                          <a:lnTo>
                            <a:pt x="0" y="20233"/>
                          </a:lnTo>
                          <a:cubicBezTo>
                            <a:pt x="10604" y="13282"/>
                            <a:pt x="21482" y="6477"/>
                            <a:pt x="32334" y="0"/>
                          </a:cubicBezTo>
                          <a:lnTo>
                            <a:pt x="34978" y="4434"/>
                          </a:lnTo>
                          <a:cubicBezTo>
                            <a:pt x="24194" y="10871"/>
                            <a:pt x="13375" y="17642"/>
                            <a:pt x="2838" y="2454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" name="Google Shape;612;p28"/>
                    <p:cNvSpPr/>
                    <p:nvPr/>
                  </p:nvSpPr>
                  <p:spPr>
                    <a:xfrm>
                      <a:off x="5843520" y="3067200"/>
                      <a:ext cx="30933" cy="216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011" h="21776" extrusionOk="0">
                          <a:moveTo>
                            <a:pt x="1810" y="21776"/>
                          </a:moveTo>
                          <a:lnTo>
                            <a:pt x="0" y="16928"/>
                          </a:lnTo>
                          <a:cubicBezTo>
                            <a:pt x="4648" y="15198"/>
                            <a:pt x="8808" y="12234"/>
                            <a:pt x="13208" y="9095"/>
                          </a:cubicBezTo>
                          <a:cubicBezTo>
                            <a:pt x="18243" y="5502"/>
                            <a:pt x="23452" y="1790"/>
                            <a:pt x="29555" y="0"/>
                          </a:cubicBezTo>
                          <a:lnTo>
                            <a:pt x="31011" y="4955"/>
                          </a:lnTo>
                          <a:cubicBezTo>
                            <a:pt x="25749" y="6504"/>
                            <a:pt x="21115" y="9803"/>
                            <a:pt x="16213" y="13302"/>
                          </a:cubicBezTo>
                          <a:cubicBezTo>
                            <a:pt x="11732" y="16501"/>
                            <a:pt x="7092" y="19806"/>
                            <a:pt x="1810" y="21776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13" name="Google Shape;613;p28"/>
                  <p:cNvSpPr/>
                  <p:nvPr/>
                </p:nvSpPr>
                <p:spPr>
                  <a:xfrm>
                    <a:off x="5733000" y="3135240"/>
                    <a:ext cx="126069" cy="177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069" h="177887" extrusionOk="0">
                        <a:moveTo>
                          <a:pt x="0" y="34036"/>
                        </a:moveTo>
                        <a:lnTo>
                          <a:pt x="39085" y="0"/>
                        </a:lnTo>
                        <a:lnTo>
                          <a:pt x="126069" y="105895"/>
                        </a:lnTo>
                        <a:lnTo>
                          <a:pt x="48160" y="177887"/>
                        </a:ln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614" name="Google Shape;614;p28"/>
                  <p:cNvSpPr/>
                  <p:nvPr/>
                </p:nvSpPr>
                <p:spPr>
                  <a:xfrm>
                    <a:off x="4878720" y="3094560"/>
                    <a:ext cx="178047" cy="137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047" h="137841" extrusionOk="0">
                        <a:moveTo>
                          <a:pt x="29442" y="137841"/>
                        </a:moveTo>
                        <a:lnTo>
                          <a:pt x="0" y="85294"/>
                        </a:lnTo>
                        <a:lnTo>
                          <a:pt x="122415" y="0"/>
                        </a:lnTo>
                        <a:lnTo>
                          <a:pt x="178047" y="90303"/>
                        </a:ln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</p:sp>
              <p:sp>
                <p:nvSpPr>
                  <p:cNvPr id="615" name="Google Shape;615;p28"/>
                  <p:cNvSpPr/>
                  <p:nvPr/>
                </p:nvSpPr>
                <p:spPr>
                  <a:xfrm>
                    <a:off x="5160240" y="3018240"/>
                    <a:ext cx="387981" cy="538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981" h="538523" extrusionOk="0">
                        <a:moveTo>
                          <a:pt x="0" y="47866"/>
                        </a:moveTo>
                        <a:lnTo>
                          <a:pt x="101788" y="0"/>
                        </a:lnTo>
                        <a:cubicBezTo>
                          <a:pt x="101788" y="0"/>
                          <a:pt x="184324" y="32006"/>
                          <a:pt x="223449" y="33649"/>
                        </a:cubicBezTo>
                        <a:cubicBezTo>
                          <a:pt x="262574" y="35298"/>
                          <a:pt x="273525" y="29809"/>
                          <a:pt x="273525" y="29809"/>
                        </a:cubicBezTo>
                        <a:lnTo>
                          <a:pt x="343067" y="60540"/>
                        </a:lnTo>
                        <a:lnTo>
                          <a:pt x="387981" y="538523"/>
                        </a:lnTo>
                        <a:cubicBezTo>
                          <a:pt x="387981" y="538523"/>
                          <a:pt x="5482" y="533221"/>
                          <a:pt x="5482" y="527912"/>
                        </a:cubicBezTo>
                        <a:cubicBezTo>
                          <a:pt x="5482" y="522604"/>
                          <a:pt x="0" y="47859"/>
                          <a:pt x="0" y="4785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6" name="Google Shape;616;p28"/>
                  <p:cNvSpPr/>
                  <p:nvPr/>
                </p:nvSpPr>
                <p:spPr>
                  <a:xfrm>
                    <a:off x="5262120" y="2991240"/>
                    <a:ext cx="179797" cy="11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97" h="115678" extrusionOk="0">
                        <a:moveTo>
                          <a:pt x="20086" y="0"/>
                        </a:moveTo>
                        <a:lnTo>
                          <a:pt x="0" y="37308"/>
                        </a:lnTo>
                        <a:lnTo>
                          <a:pt x="90449" y="115678"/>
                        </a:lnTo>
                        <a:lnTo>
                          <a:pt x="130435" y="68740"/>
                        </a:lnTo>
                        <a:lnTo>
                          <a:pt x="176979" y="106376"/>
                        </a:lnTo>
                        <a:lnTo>
                          <a:pt x="179797" y="62437"/>
                        </a:lnTo>
                        <a:lnTo>
                          <a:pt x="166709" y="42691"/>
                        </a:lnTo>
                        <a:cubicBezTo>
                          <a:pt x="166709" y="42691"/>
                          <a:pt x="156398" y="56927"/>
                          <a:pt x="129213" y="56173"/>
                        </a:cubicBezTo>
                        <a:cubicBezTo>
                          <a:pt x="87057" y="54991"/>
                          <a:pt x="20086" y="7"/>
                          <a:pt x="20086" y="7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7" name="Google Shape;617;p28"/>
                  <p:cNvSpPr/>
                  <p:nvPr/>
                </p:nvSpPr>
                <p:spPr>
                  <a:xfrm>
                    <a:off x="5260320" y="3026880"/>
                    <a:ext cx="184071" cy="83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071" h="83979" extrusionOk="0">
                        <a:moveTo>
                          <a:pt x="92420" y="83979"/>
                        </a:moveTo>
                        <a:lnTo>
                          <a:pt x="0" y="3907"/>
                        </a:lnTo>
                        <a:lnTo>
                          <a:pt x="3386" y="0"/>
                        </a:lnTo>
                        <a:lnTo>
                          <a:pt x="91865" y="76660"/>
                        </a:lnTo>
                        <a:lnTo>
                          <a:pt x="131798" y="29789"/>
                        </a:lnTo>
                        <a:lnTo>
                          <a:pt x="176412" y="65869"/>
                        </a:lnTo>
                        <a:lnTo>
                          <a:pt x="178909" y="26911"/>
                        </a:lnTo>
                        <a:lnTo>
                          <a:pt x="184071" y="27245"/>
                        </a:lnTo>
                        <a:lnTo>
                          <a:pt x="180926" y="76173"/>
                        </a:lnTo>
                        <a:lnTo>
                          <a:pt x="132459" y="36975"/>
                        </a:lnTo>
                        <a:lnTo>
                          <a:pt x="92420" y="83979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</p:sp>
              <p:sp>
                <p:nvSpPr>
                  <p:cNvPr id="618" name="Google Shape;618;p28"/>
                  <p:cNvSpPr/>
                  <p:nvPr/>
                </p:nvSpPr>
                <p:spPr>
                  <a:xfrm>
                    <a:off x="4878720" y="3028680"/>
                    <a:ext cx="364616" cy="400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616" h="447773" extrusionOk="0">
                        <a:moveTo>
                          <a:pt x="364616" y="0"/>
                        </a:moveTo>
                        <a:cubicBezTo>
                          <a:pt x="364616" y="0"/>
                          <a:pt x="269953" y="21529"/>
                          <a:pt x="244397" y="39185"/>
                        </a:cubicBezTo>
                        <a:cubicBezTo>
                          <a:pt x="218835" y="56841"/>
                          <a:pt x="173447" y="141313"/>
                          <a:pt x="173447" y="141313"/>
                        </a:cubicBezTo>
                        <a:lnTo>
                          <a:pt x="135490" y="84379"/>
                        </a:lnTo>
                        <a:lnTo>
                          <a:pt x="0" y="179123"/>
                        </a:lnTo>
                        <a:cubicBezTo>
                          <a:pt x="0" y="179123"/>
                          <a:pt x="83257" y="321084"/>
                          <a:pt x="105935" y="353397"/>
                        </a:cubicBezTo>
                        <a:cubicBezTo>
                          <a:pt x="125474" y="381243"/>
                          <a:pt x="207723" y="447773"/>
                          <a:pt x="264397" y="348863"/>
                        </a:cubicBezTo>
                        <a:cubicBezTo>
                          <a:pt x="296616" y="292637"/>
                          <a:pt x="338472" y="213593"/>
                          <a:pt x="338472" y="213593"/>
                        </a:cubicBezTo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9" name="Google Shape;619;p28"/>
                  <p:cNvSpPr/>
                  <p:nvPr/>
                </p:nvSpPr>
                <p:spPr>
                  <a:xfrm>
                    <a:off x="5139360" y="3018240"/>
                    <a:ext cx="175274" cy="659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493" h="659870" extrusionOk="0">
                        <a:moveTo>
                          <a:pt x="174461" y="235783"/>
                        </a:moveTo>
                        <a:cubicBezTo>
                          <a:pt x="168986" y="132973"/>
                          <a:pt x="126389" y="0"/>
                          <a:pt x="126389" y="0"/>
                        </a:cubicBezTo>
                        <a:lnTo>
                          <a:pt x="35545" y="33128"/>
                        </a:lnTo>
                        <a:cubicBezTo>
                          <a:pt x="35545" y="33128"/>
                          <a:pt x="12961" y="427694"/>
                          <a:pt x="10237" y="461029"/>
                        </a:cubicBezTo>
                        <a:cubicBezTo>
                          <a:pt x="7519" y="494370"/>
                          <a:pt x="0" y="659870"/>
                          <a:pt x="0" y="659870"/>
                        </a:cubicBezTo>
                        <a:cubicBezTo>
                          <a:pt x="0" y="659870"/>
                          <a:pt x="141113" y="653647"/>
                          <a:pt x="163964" y="622315"/>
                        </a:cubicBezTo>
                        <a:cubicBezTo>
                          <a:pt x="170188" y="613781"/>
                          <a:pt x="177493" y="292590"/>
                          <a:pt x="174461" y="235783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0" name="Google Shape;620;p28"/>
                  <p:cNvSpPr/>
                  <p:nvPr/>
                </p:nvSpPr>
                <p:spPr>
                  <a:xfrm>
                    <a:off x="5449680" y="3053160"/>
                    <a:ext cx="140252" cy="6171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52" h="617126" extrusionOk="0">
                        <a:moveTo>
                          <a:pt x="7" y="0"/>
                        </a:moveTo>
                        <a:cubicBezTo>
                          <a:pt x="1369" y="2972"/>
                          <a:pt x="23966" y="153634"/>
                          <a:pt x="26670" y="196258"/>
                        </a:cubicBezTo>
                        <a:cubicBezTo>
                          <a:pt x="29382" y="238882"/>
                          <a:pt x="44874" y="565228"/>
                          <a:pt x="57501" y="582823"/>
                        </a:cubicBezTo>
                        <a:cubicBezTo>
                          <a:pt x="70129" y="600419"/>
                          <a:pt x="140252" y="617126"/>
                          <a:pt x="140252" y="617126"/>
                        </a:cubicBezTo>
                        <a:cubicBezTo>
                          <a:pt x="140252" y="617126"/>
                          <a:pt x="108740" y="292403"/>
                          <a:pt x="106402" y="204191"/>
                        </a:cubicBezTo>
                        <a:cubicBezTo>
                          <a:pt x="104065" y="115972"/>
                          <a:pt x="63505" y="32768"/>
                          <a:pt x="63505" y="32768"/>
                        </a:cubicBez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" name="Google Shape;621;p28"/>
                  <p:cNvSpPr/>
                  <p:nvPr/>
                </p:nvSpPr>
                <p:spPr>
                  <a:xfrm>
                    <a:off x="5449680" y="3053160"/>
                    <a:ext cx="401604" cy="347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604" h="354773" extrusionOk="0">
                        <a:moveTo>
                          <a:pt x="0" y="0"/>
                        </a:moveTo>
                        <a:cubicBezTo>
                          <a:pt x="0" y="0"/>
                          <a:pt x="48133" y="6758"/>
                          <a:pt x="63505" y="18831"/>
                        </a:cubicBezTo>
                        <a:cubicBezTo>
                          <a:pt x="108112" y="53869"/>
                          <a:pt x="212284" y="166515"/>
                          <a:pt x="212284" y="166515"/>
                        </a:cubicBezTo>
                        <a:lnTo>
                          <a:pt x="309284" y="93294"/>
                        </a:lnTo>
                        <a:lnTo>
                          <a:pt x="401604" y="205172"/>
                        </a:lnTo>
                        <a:cubicBezTo>
                          <a:pt x="401604" y="205172"/>
                          <a:pt x="276711" y="326099"/>
                          <a:pt x="232331" y="343180"/>
                        </a:cubicBezTo>
                        <a:cubicBezTo>
                          <a:pt x="202214" y="354773"/>
                          <a:pt x="159096" y="342219"/>
                          <a:pt x="119117" y="300330"/>
                        </a:cubicBezTo>
                        <a:cubicBezTo>
                          <a:pt x="80460" y="259823"/>
                          <a:pt x="33081" y="209139"/>
                          <a:pt x="33081" y="209139"/>
                        </a:cubicBezTo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2" name="Google Shape;622;p28"/>
                  <p:cNvSpPr/>
                  <p:nvPr/>
                </p:nvSpPr>
                <p:spPr>
                  <a:xfrm rot="-2341049">
                    <a:off x="5597976" y="3239249"/>
                    <a:ext cx="71668" cy="5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618" h="5168" extrusionOk="0">
                        <a:moveTo>
                          <a:pt x="0" y="0"/>
                        </a:moveTo>
                        <a:lnTo>
                          <a:pt x="71618" y="0"/>
                        </a:lnTo>
                        <a:lnTo>
                          <a:pt x="71618" y="5168"/>
                        </a:lnTo>
                        <a:lnTo>
                          <a:pt x="0" y="516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623" name="Google Shape;623;p28"/>
                  <p:cNvSpPr/>
                  <p:nvPr/>
                </p:nvSpPr>
                <p:spPr>
                  <a:xfrm>
                    <a:off x="5049720" y="3168720"/>
                    <a:ext cx="77828" cy="140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28" h="140986" extrusionOk="0">
                        <a:moveTo>
                          <a:pt x="72847" y="140980"/>
                        </a:moveTo>
                        <a:cubicBezTo>
                          <a:pt x="63151" y="106135"/>
                          <a:pt x="45195" y="76767"/>
                          <a:pt x="26183" y="45675"/>
                        </a:cubicBezTo>
                        <a:cubicBezTo>
                          <a:pt x="17429" y="31359"/>
                          <a:pt x="8701" y="17022"/>
                          <a:pt x="0" y="2678"/>
                        </a:cubicBezTo>
                        <a:lnTo>
                          <a:pt x="4414" y="0"/>
                        </a:lnTo>
                        <a:cubicBezTo>
                          <a:pt x="13121" y="14344"/>
                          <a:pt x="21843" y="28674"/>
                          <a:pt x="30597" y="42984"/>
                        </a:cubicBezTo>
                        <a:cubicBezTo>
                          <a:pt x="49795" y="74396"/>
                          <a:pt x="67939" y="104065"/>
                          <a:pt x="77828" y="139597"/>
                        </a:cubicBezTo>
                        <a:lnTo>
                          <a:pt x="72854" y="14098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4" name="Google Shape;624;p28"/>
                  <p:cNvSpPr/>
                  <p:nvPr/>
                </p:nvSpPr>
                <p:spPr>
                  <a:xfrm rot="-194216">
                    <a:off x="5403570" y="3058198"/>
                    <a:ext cx="5034" cy="496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496828" extrusionOk="0">
                        <a:moveTo>
                          <a:pt x="0" y="0"/>
                        </a:moveTo>
                        <a:lnTo>
                          <a:pt x="5168" y="0"/>
                        </a:lnTo>
                        <a:lnTo>
                          <a:pt x="5168" y="496828"/>
                        </a:lnTo>
                        <a:lnTo>
                          <a:pt x="0" y="49682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</p:sp>
              <p:sp>
                <p:nvSpPr>
                  <p:cNvPr id="625" name="Google Shape;625;p28"/>
                  <p:cNvSpPr/>
                  <p:nvPr/>
                </p:nvSpPr>
                <p:spPr>
                  <a:xfrm>
                    <a:off x="5407200" y="3089880"/>
                    <a:ext cx="15833" cy="15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73" h="15773" extrusionOk="0">
                        <a:moveTo>
                          <a:pt x="7895" y="15773"/>
                        </a:moveTo>
                        <a:cubicBezTo>
                          <a:pt x="7835" y="15773"/>
                          <a:pt x="7768" y="15773"/>
                          <a:pt x="7708" y="15773"/>
                        </a:cubicBezTo>
                        <a:cubicBezTo>
                          <a:pt x="5598" y="15719"/>
                          <a:pt x="3641" y="14858"/>
                          <a:pt x="2186" y="13335"/>
                        </a:cubicBezTo>
                        <a:cubicBezTo>
                          <a:pt x="730" y="11813"/>
                          <a:pt x="-45" y="9810"/>
                          <a:pt x="2" y="7706"/>
                        </a:cubicBezTo>
                        <a:cubicBezTo>
                          <a:pt x="102" y="3359"/>
                          <a:pt x="3781" y="33"/>
                          <a:pt x="8069" y="0"/>
                        </a:cubicBezTo>
                        <a:cubicBezTo>
                          <a:pt x="10179" y="53"/>
                          <a:pt x="12142" y="915"/>
                          <a:pt x="13598" y="2437"/>
                        </a:cubicBezTo>
                        <a:cubicBezTo>
                          <a:pt x="15054" y="3960"/>
                          <a:pt x="15828" y="5963"/>
                          <a:pt x="15781" y="8067"/>
                        </a:cubicBezTo>
                        <a:cubicBezTo>
                          <a:pt x="15728" y="10177"/>
                          <a:pt x="14867" y="12133"/>
                          <a:pt x="13344" y="13589"/>
                        </a:cubicBezTo>
                        <a:cubicBezTo>
                          <a:pt x="11868" y="15005"/>
                          <a:pt x="9938" y="15773"/>
                          <a:pt x="7902" y="15773"/>
                        </a:cubicBezTo>
                        <a:close/>
                        <a:moveTo>
                          <a:pt x="7895" y="5155"/>
                        </a:moveTo>
                        <a:cubicBezTo>
                          <a:pt x="6419" y="5155"/>
                          <a:pt x="5204" y="6337"/>
                          <a:pt x="5170" y="7820"/>
                        </a:cubicBezTo>
                        <a:cubicBezTo>
                          <a:pt x="5137" y="9315"/>
                          <a:pt x="6326" y="10571"/>
                          <a:pt x="7828" y="10604"/>
                        </a:cubicBezTo>
                        <a:cubicBezTo>
                          <a:pt x="9344" y="10577"/>
                          <a:pt x="10579" y="9449"/>
                          <a:pt x="10613" y="7946"/>
                        </a:cubicBezTo>
                        <a:cubicBezTo>
                          <a:pt x="10633" y="7219"/>
                          <a:pt x="10366" y="6531"/>
                          <a:pt x="9858" y="6003"/>
                        </a:cubicBezTo>
                        <a:cubicBezTo>
                          <a:pt x="9357" y="5476"/>
                          <a:pt x="8676" y="5175"/>
                          <a:pt x="7948" y="5162"/>
                        </a:cubicBezTo>
                        <a:cubicBezTo>
                          <a:pt x="7929" y="5162"/>
                          <a:pt x="7909" y="5162"/>
                          <a:pt x="7889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28"/>
                  <p:cNvSpPr/>
                  <p:nvPr/>
                </p:nvSpPr>
                <p:spPr>
                  <a:xfrm>
                    <a:off x="5415120" y="3221640"/>
                    <a:ext cx="15826" cy="15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6" h="15779" extrusionOk="0">
                        <a:moveTo>
                          <a:pt x="7895" y="15773"/>
                        </a:moveTo>
                        <a:cubicBezTo>
                          <a:pt x="7835" y="15773"/>
                          <a:pt x="7768" y="15773"/>
                          <a:pt x="7708" y="15773"/>
                        </a:cubicBezTo>
                        <a:cubicBezTo>
                          <a:pt x="5605" y="15726"/>
                          <a:pt x="3642" y="14858"/>
                          <a:pt x="2186" y="13335"/>
                        </a:cubicBezTo>
                        <a:cubicBezTo>
                          <a:pt x="730" y="11813"/>
                          <a:pt x="-44" y="9810"/>
                          <a:pt x="2" y="7699"/>
                        </a:cubicBezTo>
                        <a:cubicBezTo>
                          <a:pt x="56" y="5589"/>
                          <a:pt x="917" y="3633"/>
                          <a:pt x="2440" y="2177"/>
                        </a:cubicBezTo>
                        <a:cubicBezTo>
                          <a:pt x="3962" y="721"/>
                          <a:pt x="5965" y="33"/>
                          <a:pt x="8069" y="0"/>
                        </a:cubicBezTo>
                        <a:cubicBezTo>
                          <a:pt x="10172" y="47"/>
                          <a:pt x="12135" y="915"/>
                          <a:pt x="13591" y="2437"/>
                        </a:cubicBezTo>
                        <a:cubicBezTo>
                          <a:pt x="15047" y="3960"/>
                          <a:pt x="15822" y="5963"/>
                          <a:pt x="15775" y="8073"/>
                        </a:cubicBezTo>
                        <a:lnTo>
                          <a:pt x="15775" y="8073"/>
                        </a:lnTo>
                        <a:cubicBezTo>
                          <a:pt x="15721" y="10183"/>
                          <a:pt x="14860" y="12140"/>
                          <a:pt x="13337" y="13596"/>
                        </a:cubicBezTo>
                        <a:cubicBezTo>
                          <a:pt x="11862" y="15005"/>
                          <a:pt x="9932" y="15779"/>
                          <a:pt x="7895" y="15779"/>
                        </a:cubicBezTo>
                        <a:close/>
                        <a:moveTo>
                          <a:pt x="7895" y="5162"/>
                        </a:moveTo>
                        <a:cubicBezTo>
                          <a:pt x="6419" y="5162"/>
                          <a:pt x="5204" y="6344"/>
                          <a:pt x="5171" y="7820"/>
                        </a:cubicBezTo>
                        <a:cubicBezTo>
                          <a:pt x="5151" y="8547"/>
                          <a:pt x="5418" y="9235"/>
                          <a:pt x="5925" y="9763"/>
                        </a:cubicBezTo>
                        <a:cubicBezTo>
                          <a:pt x="6426" y="10290"/>
                          <a:pt x="7101" y="10591"/>
                          <a:pt x="7828" y="10604"/>
                        </a:cubicBezTo>
                        <a:cubicBezTo>
                          <a:pt x="9264" y="10591"/>
                          <a:pt x="10580" y="9449"/>
                          <a:pt x="10613" y="7946"/>
                        </a:cubicBezTo>
                        <a:cubicBezTo>
                          <a:pt x="10633" y="7219"/>
                          <a:pt x="10366" y="6531"/>
                          <a:pt x="9858" y="6003"/>
                        </a:cubicBezTo>
                        <a:cubicBezTo>
                          <a:pt x="9357" y="5476"/>
                          <a:pt x="8683" y="5175"/>
                          <a:pt x="7955" y="5162"/>
                        </a:cubicBezTo>
                        <a:cubicBezTo>
                          <a:pt x="7935" y="5162"/>
                          <a:pt x="7915" y="5162"/>
                          <a:pt x="7895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28"/>
                  <p:cNvSpPr/>
                  <p:nvPr/>
                </p:nvSpPr>
                <p:spPr>
                  <a:xfrm>
                    <a:off x="5420880" y="3341160"/>
                    <a:ext cx="15846" cy="15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26" h="15785" extrusionOk="0">
                        <a:moveTo>
                          <a:pt x="7896" y="15773"/>
                        </a:moveTo>
                        <a:cubicBezTo>
                          <a:pt x="7835" y="15773"/>
                          <a:pt x="7769" y="15773"/>
                          <a:pt x="7709" y="15773"/>
                        </a:cubicBezTo>
                        <a:cubicBezTo>
                          <a:pt x="5598" y="15719"/>
                          <a:pt x="3635" y="14858"/>
                          <a:pt x="2179" y="13335"/>
                        </a:cubicBezTo>
                        <a:cubicBezTo>
                          <a:pt x="724" y="11813"/>
                          <a:pt x="-51" y="9810"/>
                          <a:pt x="3" y="7706"/>
                        </a:cubicBezTo>
                        <a:cubicBezTo>
                          <a:pt x="49" y="5603"/>
                          <a:pt x="917" y="3639"/>
                          <a:pt x="2440" y="2184"/>
                        </a:cubicBezTo>
                        <a:cubicBezTo>
                          <a:pt x="3969" y="728"/>
                          <a:pt x="6012" y="-6"/>
                          <a:pt x="8076" y="0"/>
                        </a:cubicBezTo>
                        <a:cubicBezTo>
                          <a:pt x="12423" y="100"/>
                          <a:pt x="15875" y="3720"/>
                          <a:pt x="15782" y="8067"/>
                        </a:cubicBezTo>
                        <a:lnTo>
                          <a:pt x="15782" y="8067"/>
                        </a:lnTo>
                        <a:cubicBezTo>
                          <a:pt x="15728" y="10177"/>
                          <a:pt x="14867" y="12140"/>
                          <a:pt x="13345" y="13596"/>
                        </a:cubicBezTo>
                        <a:cubicBezTo>
                          <a:pt x="11869" y="15012"/>
                          <a:pt x="9939" y="15779"/>
                          <a:pt x="7902" y="15779"/>
                        </a:cubicBezTo>
                        <a:close/>
                        <a:moveTo>
                          <a:pt x="7882" y="5155"/>
                        </a:moveTo>
                        <a:cubicBezTo>
                          <a:pt x="7181" y="5155"/>
                          <a:pt x="6513" y="5422"/>
                          <a:pt x="6006" y="5910"/>
                        </a:cubicBezTo>
                        <a:cubicBezTo>
                          <a:pt x="5478" y="6411"/>
                          <a:pt x="5178" y="7085"/>
                          <a:pt x="5165" y="7813"/>
                        </a:cubicBezTo>
                        <a:cubicBezTo>
                          <a:pt x="5144" y="8541"/>
                          <a:pt x="5412" y="9229"/>
                          <a:pt x="5919" y="9756"/>
                        </a:cubicBezTo>
                        <a:cubicBezTo>
                          <a:pt x="6420" y="10284"/>
                          <a:pt x="7094" y="10584"/>
                          <a:pt x="7829" y="10598"/>
                        </a:cubicBezTo>
                        <a:cubicBezTo>
                          <a:pt x="9318" y="10611"/>
                          <a:pt x="10580" y="9442"/>
                          <a:pt x="10613" y="7940"/>
                        </a:cubicBezTo>
                        <a:cubicBezTo>
                          <a:pt x="10647" y="6437"/>
                          <a:pt x="9458" y="5189"/>
                          <a:pt x="7956" y="5155"/>
                        </a:cubicBezTo>
                        <a:cubicBezTo>
                          <a:pt x="7936" y="5155"/>
                          <a:pt x="7916" y="5155"/>
                          <a:pt x="7889" y="515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28"/>
                  <p:cNvSpPr/>
                  <p:nvPr/>
                </p:nvSpPr>
                <p:spPr>
                  <a:xfrm>
                    <a:off x="5431320" y="3487320"/>
                    <a:ext cx="15840" cy="1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80" h="15786" extrusionOk="0">
                        <a:moveTo>
                          <a:pt x="7889" y="15773"/>
                        </a:moveTo>
                        <a:cubicBezTo>
                          <a:pt x="7829" y="15773"/>
                          <a:pt x="7769" y="15773"/>
                          <a:pt x="7709" y="15773"/>
                        </a:cubicBezTo>
                        <a:cubicBezTo>
                          <a:pt x="5599" y="15720"/>
                          <a:pt x="3635" y="14858"/>
                          <a:pt x="2179" y="13336"/>
                        </a:cubicBezTo>
                        <a:cubicBezTo>
                          <a:pt x="724" y="11813"/>
                          <a:pt x="-51" y="9810"/>
                          <a:pt x="3" y="7706"/>
                        </a:cubicBezTo>
                        <a:cubicBezTo>
                          <a:pt x="49" y="5603"/>
                          <a:pt x="918" y="3640"/>
                          <a:pt x="2440" y="2184"/>
                        </a:cubicBezTo>
                        <a:cubicBezTo>
                          <a:pt x="3963" y="728"/>
                          <a:pt x="5959" y="-13"/>
                          <a:pt x="8069" y="0"/>
                        </a:cubicBezTo>
                        <a:cubicBezTo>
                          <a:pt x="10179" y="54"/>
                          <a:pt x="12143" y="915"/>
                          <a:pt x="13598" y="2437"/>
                        </a:cubicBezTo>
                        <a:cubicBezTo>
                          <a:pt x="15054" y="3960"/>
                          <a:pt x="15829" y="5963"/>
                          <a:pt x="15775" y="8067"/>
                        </a:cubicBezTo>
                        <a:cubicBezTo>
                          <a:pt x="15675" y="12354"/>
                          <a:pt x="12150" y="15773"/>
                          <a:pt x="7882" y="15773"/>
                        </a:cubicBezTo>
                        <a:close/>
                        <a:moveTo>
                          <a:pt x="7889" y="5156"/>
                        </a:moveTo>
                        <a:cubicBezTo>
                          <a:pt x="7188" y="5156"/>
                          <a:pt x="6527" y="5423"/>
                          <a:pt x="6013" y="5910"/>
                        </a:cubicBezTo>
                        <a:cubicBezTo>
                          <a:pt x="5485" y="6411"/>
                          <a:pt x="5184" y="7085"/>
                          <a:pt x="5171" y="7813"/>
                        </a:cubicBezTo>
                        <a:cubicBezTo>
                          <a:pt x="5138" y="9316"/>
                          <a:pt x="6327" y="10565"/>
                          <a:pt x="7829" y="10598"/>
                        </a:cubicBezTo>
                        <a:cubicBezTo>
                          <a:pt x="9372" y="10631"/>
                          <a:pt x="10580" y="9436"/>
                          <a:pt x="10613" y="7940"/>
                        </a:cubicBezTo>
                        <a:cubicBezTo>
                          <a:pt x="10634" y="7212"/>
                          <a:pt x="10366" y="6524"/>
                          <a:pt x="9859" y="5997"/>
                        </a:cubicBezTo>
                        <a:cubicBezTo>
                          <a:pt x="9358" y="5469"/>
                          <a:pt x="8684" y="5169"/>
                          <a:pt x="7949" y="5156"/>
                        </a:cubicBezTo>
                        <a:cubicBezTo>
                          <a:pt x="7929" y="5156"/>
                          <a:pt x="7909" y="5156"/>
                          <a:pt x="7882" y="515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28"/>
                  <p:cNvSpPr/>
                  <p:nvPr/>
                </p:nvSpPr>
                <p:spPr>
                  <a:xfrm>
                    <a:off x="5545800" y="3187440"/>
                    <a:ext cx="17660" cy="155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49" h="155297" extrusionOk="0">
                        <a:moveTo>
                          <a:pt x="12694" y="155297"/>
                        </a:moveTo>
                        <a:cubicBezTo>
                          <a:pt x="12020" y="152345"/>
                          <a:pt x="2003" y="25756"/>
                          <a:pt x="0" y="407"/>
                        </a:cubicBezTo>
                        <a:lnTo>
                          <a:pt x="5155" y="0"/>
                        </a:lnTo>
                        <a:cubicBezTo>
                          <a:pt x="8441" y="41609"/>
                          <a:pt x="17108" y="150428"/>
                          <a:pt x="17749" y="154222"/>
                        </a:cubicBezTo>
                        <a:lnTo>
                          <a:pt x="12694" y="15529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28"/>
                  <p:cNvSpPr/>
                  <p:nvPr/>
                </p:nvSpPr>
                <p:spPr>
                  <a:xfrm>
                    <a:off x="5156640" y="3236400"/>
                    <a:ext cx="70859" cy="114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037" h="114255" extrusionOk="0">
                        <a:moveTo>
                          <a:pt x="4240" y="114255"/>
                        </a:moveTo>
                        <a:lnTo>
                          <a:pt x="0" y="111297"/>
                        </a:lnTo>
                        <a:cubicBezTo>
                          <a:pt x="24942" y="75532"/>
                          <a:pt x="47285" y="38083"/>
                          <a:pt x="66417" y="0"/>
                        </a:cubicBezTo>
                        <a:lnTo>
                          <a:pt x="71037" y="2324"/>
                        </a:lnTo>
                        <a:cubicBezTo>
                          <a:pt x="51799" y="40627"/>
                          <a:pt x="29329" y="78283"/>
                          <a:pt x="4247" y="11425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28"/>
                  <p:cNvSpPr/>
                  <p:nvPr/>
                </p:nvSpPr>
                <p:spPr>
                  <a:xfrm>
                    <a:off x="5188680" y="3043440"/>
                    <a:ext cx="128004" cy="278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25" h="278988" extrusionOk="0">
                        <a:moveTo>
                          <a:pt x="123310" y="278988"/>
                        </a:moveTo>
                        <a:cubicBezTo>
                          <a:pt x="111150" y="230100"/>
                          <a:pt x="42497" y="145247"/>
                          <a:pt x="2651" y="99024"/>
                        </a:cubicBezTo>
                        <a:lnTo>
                          <a:pt x="0" y="95945"/>
                        </a:lnTo>
                        <a:lnTo>
                          <a:pt x="42550" y="83979"/>
                        </a:lnTo>
                        <a:cubicBezTo>
                          <a:pt x="40213" y="79365"/>
                          <a:pt x="37529" y="74123"/>
                          <a:pt x="34650" y="68520"/>
                        </a:cubicBezTo>
                        <a:cubicBezTo>
                          <a:pt x="23412" y="46597"/>
                          <a:pt x="9415" y="19319"/>
                          <a:pt x="2224" y="1983"/>
                        </a:cubicBezTo>
                        <a:lnTo>
                          <a:pt x="6998" y="0"/>
                        </a:lnTo>
                        <a:cubicBezTo>
                          <a:pt x="14110" y="17142"/>
                          <a:pt x="28053" y="44320"/>
                          <a:pt x="39251" y="66156"/>
                        </a:cubicBezTo>
                        <a:cubicBezTo>
                          <a:pt x="42731" y="72941"/>
                          <a:pt x="45936" y="79198"/>
                          <a:pt x="48580" y="84453"/>
                        </a:cubicBezTo>
                        <a:lnTo>
                          <a:pt x="49989" y="87251"/>
                        </a:lnTo>
                        <a:lnTo>
                          <a:pt x="9215" y="98723"/>
                        </a:lnTo>
                        <a:cubicBezTo>
                          <a:pt x="49675" y="145908"/>
                          <a:pt x="116179" y="228892"/>
                          <a:pt x="128325" y="277739"/>
                        </a:cubicBezTo>
                        <a:lnTo>
                          <a:pt x="123310" y="27898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28"/>
                  <p:cNvSpPr/>
                  <p:nvPr/>
                </p:nvSpPr>
                <p:spPr>
                  <a:xfrm rot="-353778">
                    <a:off x="5234400" y="3123023"/>
                    <a:ext cx="58314" cy="5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444" h="5168" extrusionOk="0">
                        <a:moveTo>
                          <a:pt x="0" y="0"/>
                        </a:moveTo>
                        <a:lnTo>
                          <a:pt x="58444" y="0"/>
                        </a:lnTo>
                        <a:lnTo>
                          <a:pt x="58444" y="5168"/>
                        </a:lnTo>
                        <a:lnTo>
                          <a:pt x="0" y="516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633" name="Google Shape;633;p28"/>
                  <p:cNvSpPr/>
                  <p:nvPr/>
                </p:nvSpPr>
                <p:spPr>
                  <a:xfrm>
                    <a:off x="5482080" y="3059640"/>
                    <a:ext cx="40672" cy="258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822" h="258033" extrusionOk="0">
                        <a:moveTo>
                          <a:pt x="29" y="258026"/>
                        </a:moveTo>
                        <a:cubicBezTo>
                          <a:pt x="-1086" y="213827"/>
                          <a:pt x="30192" y="96292"/>
                          <a:pt x="34753" y="79418"/>
                        </a:cubicBezTo>
                        <a:cubicBezTo>
                          <a:pt x="30620" y="76867"/>
                          <a:pt x="19394" y="70203"/>
                          <a:pt x="12436" y="68767"/>
                        </a:cubicBezTo>
                        <a:lnTo>
                          <a:pt x="10072" y="68280"/>
                        </a:lnTo>
                        <a:lnTo>
                          <a:pt x="10399" y="65889"/>
                        </a:lnTo>
                        <a:cubicBezTo>
                          <a:pt x="13244" y="45094"/>
                          <a:pt x="6666" y="1215"/>
                          <a:pt x="6600" y="775"/>
                        </a:cubicBezTo>
                        <a:lnTo>
                          <a:pt x="11708" y="0"/>
                        </a:lnTo>
                        <a:cubicBezTo>
                          <a:pt x="11976" y="1769"/>
                          <a:pt x="18026" y="42136"/>
                          <a:pt x="15788" y="64300"/>
                        </a:cubicBezTo>
                        <a:cubicBezTo>
                          <a:pt x="25337" y="67164"/>
                          <a:pt x="38553" y="75692"/>
                          <a:pt x="39154" y="76086"/>
                        </a:cubicBezTo>
                        <a:lnTo>
                          <a:pt x="40736" y="77114"/>
                        </a:lnTo>
                        <a:lnTo>
                          <a:pt x="40242" y="78937"/>
                        </a:lnTo>
                        <a:cubicBezTo>
                          <a:pt x="39881" y="80259"/>
                          <a:pt x="4042" y="212004"/>
                          <a:pt x="5198" y="257900"/>
                        </a:cubicBezTo>
                        <a:lnTo>
                          <a:pt x="29" y="258033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28"/>
                  <p:cNvSpPr/>
                  <p:nvPr/>
                </p:nvSpPr>
                <p:spPr>
                  <a:xfrm rot="-4609099">
                    <a:off x="5474529" y="3103193"/>
                    <a:ext cx="5043" cy="36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9" h="36687" extrusionOk="0">
                        <a:moveTo>
                          <a:pt x="0" y="0"/>
                        </a:moveTo>
                        <a:lnTo>
                          <a:pt x="5169" y="0"/>
                        </a:lnTo>
                        <a:lnTo>
                          <a:pt x="5169" y="36687"/>
                        </a:lnTo>
                        <a:lnTo>
                          <a:pt x="0" y="3668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635" name="Google Shape;635;p28"/>
                  <p:cNvSpPr/>
                  <p:nvPr/>
                </p:nvSpPr>
                <p:spPr>
                  <a:xfrm rot="-1913780">
                    <a:off x="4913264" y="3187811"/>
                    <a:ext cx="5037" cy="5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8" h="58537" extrusionOk="0">
                        <a:moveTo>
                          <a:pt x="0" y="0"/>
                        </a:moveTo>
                        <a:lnTo>
                          <a:pt x="5168" y="0"/>
                        </a:lnTo>
                        <a:lnTo>
                          <a:pt x="5168" y="58537"/>
                        </a:lnTo>
                        <a:lnTo>
                          <a:pt x="0" y="5853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636" name="Google Shape;636;p28"/>
                  <p:cNvSpPr/>
                  <p:nvPr/>
                </p:nvSpPr>
                <p:spPr>
                  <a:xfrm rot="-2413676">
                    <a:off x="5776935" y="3254054"/>
                    <a:ext cx="63403" cy="5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85" h="5168" extrusionOk="0">
                        <a:moveTo>
                          <a:pt x="0" y="0"/>
                        </a:moveTo>
                        <a:lnTo>
                          <a:pt x="63485" y="0"/>
                        </a:lnTo>
                        <a:lnTo>
                          <a:pt x="63485" y="5168"/>
                        </a:lnTo>
                        <a:lnTo>
                          <a:pt x="0" y="516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637" name="Google Shape;637;p28"/>
                  <p:cNvSpPr/>
                  <p:nvPr/>
                </p:nvSpPr>
                <p:spPr>
                  <a:xfrm rot="-431774">
                    <a:off x="5175354" y="3496670"/>
                    <a:ext cx="106495" cy="9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723" h="9656" extrusionOk="0">
                        <a:moveTo>
                          <a:pt x="0" y="0"/>
                        </a:moveTo>
                        <a:lnTo>
                          <a:pt x="106723" y="0"/>
                        </a:lnTo>
                        <a:lnTo>
                          <a:pt x="106723" y="9656"/>
                        </a:lnTo>
                        <a:lnTo>
                          <a:pt x="0" y="965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638" name="Google Shape;638;p28"/>
                  <p:cNvSpPr/>
                  <p:nvPr/>
                </p:nvSpPr>
                <p:spPr>
                  <a:xfrm rot="-4738157">
                    <a:off x="5541861" y="3467163"/>
                    <a:ext cx="9715" cy="5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56" h="54924" extrusionOk="0">
                        <a:moveTo>
                          <a:pt x="0" y="0"/>
                        </a:moveTo>
                        <a:lnTo>
                          <a:pt x="9656" y="0"/>
                        </a:lnTo>
                        <a:lnTo>
                          <a:pt x="9656" y="54924"/>
                        </a:lnTo>
                        <a:lnTo>
                          <a:pt x="0" y="54924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</p:grpSp>
            <p:grpSp>
              <p:nvGrpSpPr>
                <p:cNvPr id="639" name="Google Shape;639;p28"/>
                <p:cNvGrpSpPr/>
                <p:nvPr/>
              </p:nvGrpSpPr>
              <p:grpSpPr>
                <a:xfrm>
                  <a:off x="5509163" y="2908763"/>
                  <a:ext cx="102928" cy="149923"/>
                  <a:chOff x="5509163" y="2908763"/>
                  <a:chExt cx="102928" cy="149923"/>
                </a:xfrm>
              </p:grpSpPr>
              <p:sp>
                <p:nvSpPr>
                  <p:cNvPr id="640" name="Google Shape;640;p28"/>
                  <p:cNvSpPr/>
                  <p:nvPr/>
                </p:nvSpPr>
                <p:spPr>
                  <a:xfrm rot="-1320846">
                    <a:off x="5506561" y="2926805"/>
                    <a:ext cx="97244" cy="5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201" h="5168" extrusionOk="0">
                        <a:moveTo>
                          <a:pt x="0" y="0"/>
                        </a:moveTo>
                        <a:lnTo>
                          <a:pt x="97201" y="0"/>
                        </a:lnTo>
                        <a:lnTo>
                          <a:pt x="97201" y="5168"/>
                        </a:lnTo>
                        <a:lnTo>
                          <a:pt x="0" y="516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641" name="Google Shape;641;p28"/>
                  <p:cNvSpPr/>
                  <p:nvPr/>
                </p:nvSpPr>
                <p:spPr>
                  <a:xfrm rot="-413639">
                    <a:off x="5520592" y="2976072"/>
                    <a:ext cx="91533" cy="5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558" h="5168" extrusionOk="0">
                        <a:moveTo>
                          <a:pt x="0" y="0"/>
                        </a:moveTo>
                        <a:lnTo>
                          <a:pt x="91558" y="0"/>
                        </a:lnTo>
                        <a:lnTo>
                          <a:pt x="91558" y="5168"/>
                        </a:lnTo>
                        <a:lnTo>
                          <a:pt x="0" y="516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642" name="Google Shape;642;p28"/>
                  <p:cNvSpPr/>
                  <p:nvPr/>
                </p:nvSpPr>
                <p:spPr>
                  <a:xfrm rot="-4388752">
                    <a:off x="5558031" y="2995223"/>
                    <a:ext cx="5036" cy="94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9" h="94623" extrusionOk="0">
                        <a:moveTo>
                          <a:pt x="0" y="0"/>
                        </a:moveTo>
                        <a:lnTo>
                          <a:pt x="5169" y="0"/>
                        </a:lnTo>
                        <a:lnTo>
                          <a:pt x="5169" y="94623"/>
                        </a:lnTo>
                        <a:lnTo>
                          <a:pt x="0" y="9462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</p:grpSp>
        </p:grpSp>
        <p:sp>
          <p:nvSpPr>
            <p:cNvPr id="643" name="Google Shape;643;p28"/>
            <p:cNvSpPr/>
            <p:nvPr/>
          </p:nvSpPr>
          <p:spPr>
            <a:xfrm>
              <a:off x="6671025" y="2733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2"/>
          <p:cNvSpPr txBox="1">
            <a:spLocks noGrp="1"/>
          </p:cNvSpPr>
          <p:nvPr>
            <p:ph type="title"/>
          </p:nvPr>
        </p:nvSpPr>
        <p:spPr>
          <a:xfrm>
            <a:off x="2289725" y="1428750"/>
            <a:ext cx="4564800" cy="2580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Hvala na pažnji!</a:t>
            </a:r>
            <a:br>
              <a:rPr lang="en"/>
            </a:br>
            <a:r>
              <a:rPr lang="en"/>
              <a:t>Da li imate neka pitanja? </a:t>
            </a:r>
            <a:endParaRPr lang="sr-Latn-RS"/>
          </a:p>
        </p:txBody>
      </p:sp>
      <p:grpSp>
        <p:nvGrpSpPr>
          <p:cNvPr id="752" name="Google Shape;752;p32"/>
          <p:cNvGrpSpPr/>
          <p:nvPr/>
        </p:nvGrpSpPr>
        <p:grpSpPr>
          <a:xfrm>
            <a:off x="640026" y="779800"/>
            <a:ext cx="1610620" cy="4042588"/>
            <a:chOff x="640026" y="779800"/>
            <a:chExt cx="1610620" cy="4042588"/>
          </a:xfrm>
        </p:grpSpPr>
        <p:grpSp>
          <p:nvGrpSpPr>
            <p:cNvPr id="753" name="Google Shape;753;p32"/>
            <p:cNvGrpSpPr/>
            <p:nvPr/>
          </p:nvGrpSpPr>
          <p:grpSpPr>
            <a:xfrm>
              <a:off x="640026" y="1382493"/>
              <a:ext cx="1610620" cy="3439894"/>
              <a:chOff x="122760" y="3977280"/>
              <a:chExt cx="1348702" cy="2880501"/>
            </a:xfrm>
          </p:grpSpPr>
          <p:grpSp>
            <p:nvGrpSpPr>
              <p:cNvPr id="754" name="Google Shape;754;p32"/>
              <p:cNvGrpSpPr/>
              <p:nvPr/>
            </p:nvGrpSpPr>
            <p:grpSpPr>
              <a:xfrm>
                <a:off x="169200" y="5107310"/>
                <a:ext cx="1041672" cy="1750471"/>
                <a:chOff x="169200" y="5107310"/>
                <a:chExt cx="1041672" cy="1750471"/>
              </a:xfrm>
            </p:grpSpPr>
            <p:grpSp>
              <p:nvGrpSpPr>
                <p:cNvPr id="755" name="Google Shape;755;p32"/>
                <p:cNvGrpSpPr/>
                <p:nvPr/>
              </p:nvGrpSpPr>
              <p:grpSpPr>
                <a:xfrm>
                  <a:off x="654840" y="6434280"/>
                  <a:ext cx="556032" cy="415573"/>
                  <a:chOff x="654840" y="6434280"/>
                  <a:chExt cx="556032" cy="415573"/>
                </a:xfrm>
              </p:grpSpPr>
              <p:sp>
                <p:nvSpPr>
                  <p:cNvPr id="756" name="Google Shape;756;p32"/>
                  <p:cNvSpPr/>
                  <p:nvPr/>
                </p:nvSpPr>
                <p:spPr>
                  <a:xfrm>
                    <a:off x="699120" y="6434280"/>
                    <a:ext cx="345952" cy="2379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952" h="238541" extrusionOk="0">
                        <a:moveTo>
                          <a:pt x="28200" y="0"/>
                        </a:moveTo>
                        <a:lnTo>
                          <a:pt x="0" y="174308"/>
                        </a:lnTo>
                        <a:cubicBezTo>
                          <a:pt x="0" y="174308"/>
                          <a:pt x="311294" y="237566"/>
                          <a:pt x="313678" y="238053"/>
                        </a:cubicBezTo>
                        <a:cubicBezTo>
                          <a:pt x="316062" y="238541"/>
                          <a:pt x="345952" y="43712"/>
                          <a:pt x="345952" y="43712"/>
                        </a:cubicBezTo>
                      </a:path>
                    </a:pathLst>
                  </a:custGeom>
                  <a:solidFill>
                    <a:srgbClr val="FFE8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57" name="Google Shape;757;p32"/>
                  <p:cNvGrpSpPr/>
                  <p:nvPr/>
                </p:nvGrpSpPr>
                <p:grpSpPr>
                  <a:xfrm>
                    <a:off x="654840" y="6576120"/>
                    <a:ext cx="556032" cy="273733"/>
                    <a:chOff x="654840" y="6576120"/>
                    <a:chExt cx="556032" cy="273733"/>
                  </a:xfrm>
                </p:grpSpPr>
                <p:sp>
                  <p:nvSpPr>
                    <p:cNvPr id="758" name="Google Shape;758;p32"/>
                    <p:cNvSpPr/>
                    <p:nvPr/>
                  </p:nvSpPr>
                  <p:spPr>
                    <a:xfrm>
                      <a:off x="654840" y="6576120"/>
                      <a:ext cx="556032" cy="2737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32" h="273733" extrusionOk="0">
                          <a:moveTo>
                            <a:pt x="375941" y="67959"/>
                          </a:moveTo>
                          <a:lnTo>
                            <a:pt x="41515" y="0"/>
                          </a:lnTo>
                          <a:lnTo>
                            <a:pt x="0" y="160746"/>
                          </a:lnTo>
                          <a:lnTo>
                            <a:pt x="556032" y="273733"/>
                          </a:lnTo>
                          <a:cubicBezTo>
                            <a:pt x="556032" y="273733"/>
                            <a:pt x="554336" y="221847"/>
                            <a:pt x="516253" y="185520"/>
                          </a:cubicBezTo>
                          <a:cubicBezTo>
                            <a:pt x="469863" y="141313"/>
                            <a:pt x="396489" y="110529"/>
                            <a:pt x="375941" y="6795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9" name="Google Shape;759;p32"/>
                    <p:cNvSpPr/>
                    <p:nvPr/>
                  </p:nvSpPr>
                  <p:spPr>
                    <a:xfrm>
                      <a:off x="738360" y="6623640"/>
                      <a:ext cx="74129" cy="674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8236" h="70396" extrusionOk="0">
                          <a:moveTo>
                            <a:pt x="38528" y="67150"/>
                          </a:moveTo>
                          <a:cubicBezTo>
                            <a:pt x="35837" y="67150"/>
                            <a:pt x="33100" y="66883"/>
                            <a:pt x="30348" y="66349"/>
                          </a:cubicBezTo>
                          <a:cubicBezTo>
                            <a:pt x="20679" y="64345"/>
                            <a:pt x="12265" y="59137"/>
                            <a:pt x="6642" y="51618"/>
                          </a:cubicBezTo>
                          <a:cubicBezTo>
                            <a:pt x="966" y="44018"/>
                            <a:pt x="-1177" y="34983"/>
                            <a:pt x="619" y="26182"/>
                          </a:cubicBezTo>
                          <a:cubicBezTo>
                            <a:pt x="4285" y="8126"/>
                            <a:pt x="23584" y="-3246"/>
                            <a:pt x="43657" y="827"/>
                          </a:cubicBezTo>
                          <a:cubicBezTo>
                            <a:pt x="63717" y="4907"/>
                            <a:pt x="77059" y="22917"/>
                            <a:pt x="73386" y="40967"/>
                          </a:cubicBezTo>
                          <a:cubicBezTo>
                            <a:pt x="70221" y="56532"/>
                            <a:pt x="55416" y="67150"/>
                            <a:pt x="38528" y="67150"/>
                          </a:cubicBezTo>
                          <a:close/>
                          <a:moveTo>
                            <a:pt x="35463" y="4827"/>
                          </a:moveTo>
                          <a:cubicBezTo>
                            <a:pt x="20826" y="4827"/>
                            <a:pt x="8045" y="13849"/>
                            <a:pt x="5347" y="27144"/>
                          </a:cubicBezTo>
                          <a:lnTo>
                            <a:pt x="5347" y="27144"/>
                          </a:lnTo>
                          <a:cubicBezTo>
                            <a:pt x="3838" y="34576"/>
                            <a:pt x="5674" y="42242"/>
                            <a:pt x="10516" y="48726"/>
                          </a:cubicBezTo>
                          <a:cubicBezTo>
                            <a:pt x="15417" y="55263"/>
                            <a:pt x="22802" y="59871"/>
                            <a:pt x="31310" y="61607"/>
                          </a:cubicBezTo>
                          <a:cubicBezTo>
                            <a:pt x="48772" y="65147"/>
                            <a:pt x="65520" y="55464"/>
                            <a:pt x="68665" y="40012"/>
                          </a:cubicBezTo>
                          <a:cubicBezTo>
                            <a:pt x="71803" y="24566"/>
                            <a:pt x="60158" y="9107"/>
                            <a:pt x="42695" y="5561"/>
                          </a:cubicBezTo>
                          <a:cubicBezTo>
                            <a:pt x="40265" y="5067"/>
                            <a:pt x="37841" y="4833"/>
                            <a:pt x="35463" y="483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0" name="Google Shape;760;p32"/>
                    <p:cNvSpPr/>
                    <p:nvPr/>
                  </p:nvSpPr>
                  <p:spPr>
                    <a:xfrm rot="-4714466">
                      <a:off x="932460" y="6486959"/>
                      <a:ext cx="4685" cy="5499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1" h="549829" extrusionOk="0">
                          <a:moveTo>
                            <a:pt x="0" y="0"/>
                          </a:moveTo>
                          <a:lnTo>
                            <a:pt x="4821" y="0"/>
                          </a:lnTo>
                          <a:lnTo>
                            <a:pt x="4821" y="549829"/>
                          </a:lnTo>
                          <a:lnTo>
                            <a:pt x="0" y="549829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761" name="Google Shape;761;p32"/>
                    <p:cNvSpPr/>
                    <p:nvPr/>
                  </p:nvSpPr>
                  <p:spPr>
                    <a:xfrm rot="-154981">
                      <a:off x="995043" y="6683792"/>
                      <a:ext cx="79220" cy="46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338" h="4828" extrusionOk="0">
                          <a:moveTo>
                            <a:pt x="0" y="0"/>
                          </a:moveTo>
                          <a:lnTo>
                            <a:pt x="79338" y="0"/>
                          </a:lnTo>
                          <a:lnTo>
                            <a:pt x="79338" y="4828"/>
                          </a:lnTo>
                          <a:lnTo>
                            <a:pt x="0" y="482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762" name="Google Shape;762;p32"/>
                    <p:cNvSpPr/>
                    <p:nvPr/>
                  </p:nvSpPr>
                  <p:spPr>
                    <a:xfrm rot="-240851">
                      <a:off x="1020599" y="6714014"/>
                      <a:ext cx="96474" cy="46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479" h="4821" extrusionOk="0">
                          <a:moveTo>
                            <a:pt x="0" y="0"/>
                          </a:moveTo>
                          <a:lnTo>
                            <a:pt x="96479" y="0"/>
                          </a:lnTo>
                          <a:lnTo>
                            <a:pt x="96479" y="4821"/>
                          </a:lnTo>
                          <a:lnTo>
                            <a:pt x="0" y="482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sp>
                <p:nvSpPr>
                  <p:cNvPr id="763" name="Google Shape;763;p32"/>
                  <p:cNvSpPr/>
                  <p:nvPr/>
                </p:nvSpPr>
                <p:spPr>
                  <a:xfrm>
                    <a:off x="1063800" y="6735600"/>
                    <a:ext cx="78887" cy="52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90" h="52620" extrusionOk="0">
                        <a:moveTo>
                          <a:pt x="0" y="52620"/>
                        </a:moveTo>
                        <a:cubicBezTo>
                          <a:pt x="0" y="51953"/>
                          <a:pt x="107" y="35258"/>
                          <a:pt x="14618" y="20701"/>
                        </a:cubicBezTo>
                        <a:cubicBezTo>
                          <a:pt x="28307" y="6945"/>
                          <a:pt x="49809" y="0"/>
                          <a:pt x="78523" y="0"/>
                        </a:cubicBezTo>
                        <a:lnTo>
                          <a:pt x="78690" y="0"/>
                        </a:lnTo>
                        <a:lnTo>
                          <a:pt x="78690" y="4808"/>
                        </a:lnTo>
                        <a:lnTo>
                          <a:pt x="78523" y="4808"/>
                        </a:lnTo>
                        <a:cubicBezTo>
                          <a:pt x="5716" y="4808"/>
                          <a:pt x="4828" y="50684"/>
                          <a:pt x="4828" y="52620"/>
                        </a:cubicBezTo>
                        <a:lnTo>
                          <a:pt x="0" y="5262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32"/>
                  <p:cNvSpPr/>
                  <p:nvPr/>
                </p:nvSpPr>
                <p:spPr>
                  <a:xfrm>
                    <a:off x="1067400" y="6637680"/>
                    <a:ext cx="87425" cy="52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29" h="54583" extrusionOk="0">
                        <a:moveTo>
                          <a:pt x="48536" y="52839"/>
                        </a:moveTo>
                        <a:cubicBezTo>
                          <a:pt x="31668" y="52839"/>
                          <a:pt x="3682" y="50235"/>
                          <a:pt x="2186" y="50035"/>
                        </a:cubicBezTo>
                        <a:cubicBezTo>
                          <a:pt x="1398" y="49968"/>
                          <a:pt x="697" y="49567"/>
                          <a:pt x="310" y="48833"/>
                        </a:cubicBezTo>
                        <a:cubicBezTo>
                          <a:pt x="-77" y="48165"/>
                          <a:pt x="-104" y="47297"/>
                          <a:pt x="243" y="46629"/>
                        </a:cubicBezTo>
                        <a:cubicBezTo>
                          <a:pt x="5966" y="34823"/>
                          <a:pt x="12757" y="22629"/>
                          <a:pt x="23649" y="13281"/>
                        </a:cubicBezTo>
                        <a:cubicBezTo>
                          <a:pt x="35615" y="3004"/>
                          <a:pt x="51121" y="-1744"/>
                          <a:pt x="65104" y="580"/>
                        </a:cubicBezTo>
                        <a:cubicBezTo>
                          <a:pt x="70846" y="1535"/>
                          <a:pt x="75821" y="3612"/>
                          <a:pt x="79494" y="6590"/>
                        </a:cubicBezTo>
                        <a:cubicBezTo>
                          <a:pt x="87848" y="13368"/>
                          <a:pt x="90025" y="25748"/>
                          <a:pt x="84556" y="35397"/>
                        </a:cubicBezTo>
                        <a:lnTo>
                          <a:pt x="84556" y="35397"/>
                        </a:lnTo>
                        <a:cubicBezTo>
                          <a:pt x="80022" y="43424"/>
                          <a:pt x="70746" y="49500"/>
                          <a:pt x="59107" y="52105"/>
                        </a:cubicBezTo>
                        <a:cubicBezTo>
                          <a:pt x="56924" y="52639"/>
                          <a:pt x="53144" y="52773"/>
                          <a:pt x="48530" y="52773"/>
                        </a:cubicBezTo>
                        <a:close/>
                        <a:moveTo>
                          <a:pt x="6133" y="45561"/>
                        </a:moveTo>
                        <a:cubicBezTo>
                          <a:pt x="20844" y="46896"/>
                          <a:pt x="50860" y="49033"/>
                          <a:pt x="58052" y="47430"/>
                        </a:cubicBezTo>
                        <a:cubicBezTo>
                          <a:pt x="68369" y="45093"/>
                          <a:pt x="76496" y="39838"/>
                          <a:pt x="80362" y="33020"/>
                        </a:cubicBezTo>
                        <a:cubicBezTo>
                          <a:pt x="84683" y="25394"/>
                          <a:pt x="83000" y="15645"/>
                          <a:pt x="76456" y="10336"/>
                        </a:cubicBezTo>
                        <a:cubicBezTo>
                          <a:pt x="73431" y="7885"/>
                          <a:pt x="69231" y="6156"/>
                          <a:pt x="64309" y="5334"/>
                        </a:cubicBezTo>
                        <a:cubicBezTo>
                          <a:pt x="51722" y="3251"/>
                          <a:pt x="37685" y="7585"/>
                          <a:pt x="26787" y="16940"/>
                        </a:cubicBezTo>
                        <a:cubicBezTo>
                          <a:pt x="17512" y="24913"/>
                          <a:pt x="11301" y="35270"/>
                          <a:pt x="6126" y="4556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32"/>
                  <p:cNvSpPr/>
                  <p:nvPr/>
                </p:nvSpPr>
                <p:spPr>
                  <a:xfrm>
                    <a:off x="1062000" y="6606000"/>
                    <a:ext cx="65477" cy="812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852" h="81668" extrusionOk="0">
                        <a:moveTo>
                          <a:pt x="4733" y="81197"/>
                        </a:moveTo>
                        <a:cubicBezTo>
                          <a:pt x="4359" y="81197"/>
                          <a:pt x="3985" y="81131"/>
                          <a:pt x="3644" y="80930"/>
                        </a:cubicBezTo>
                        <a:cubicBezTo>
                          <a:pt x="2957" y="80596"/>
                          <a:pt x="2476" y="79928"/>
                          <a:pt x="2356" y="79127"/>
                        </a:cubicBezTo>
                        <a:cubicBezTo>
                          <a:pt x="132" y="65398"/>
                          <a:pt x="-1444" y="50680"/>
                          <a:pt x="2035" y="36370"/>
                        </a:cubicBezTo>
                        <a:cubicBezTo>
                          <a:pt x="5875" y="20570"/>
                          <a:pt x="15938" y="7916"/>
                          <a:pt x="28953" y="2520"/>
                        </a:cubicBezTo>
                        <a:cubicBezTo>
                          <a:pt x="34288" y="304"/>
                          <a:pt x="39664" y="-471"/>
                          <a:pt x="44479" y="277"/>
                        </a:cubicBezTo>
                        <a:cubicBezTo>
                          <a:pt x="55263" y="1960"/>
                          <a:pt x="64271" y="11923"/>
                          <a:pt x="65433" y="23462"/>
                        </a:cubicBezTo>
                        <a:lnTo>
                          <a:pt x="65433" y="23462"/>
                        </a:lnTo>
                        <a:cubicBezTo>
                          <a:pt x="66408" y="33144"/>
                          <a:pt x="62321" y="43648"/>
                          <a:pt x="54221" y="52289"/>
                        </a:cubicBezTo>
                        <a:cubicBezTo>
                          <a:pt x="47136" y="59835"/>
                          <a:pt x="7511" y="80062"/>
                          <a:pt x="5828" y="80930"/>
                        </a:cubicBezTo>
                        <a:cubicBezTo>
                          <a:pt x="5481" y="81131"/>
                          <a:pt x="5107" y="81197"/>
                          <a:pt x="4733" y="81197"/>
                        </a:cubicBezTo>
                        <a:close/>
                        <a:moveTo>
                          <a:pt x="40792" y="4831"/>
                        </a:moveTo>
                        <a:cubicBezTo>
                          <a:pt x="37627" y="4831"/>
                          <a:pt x="34222" y="5559"/>
                          <a:pt x="30789" y="6981"/>
                        </a:cubicBezTo>
                        <a:cubicBezTo>
                          <a:pt x="19197" y="11789"/>
                          <a:pt x="10195" y="23201"/>
                          <a:pt x="6716" y="37512"/>
                        </a:cubicBezTo>
                        <a:cubicBezTo>
                          <a:pt x="3704" y="49885"/>
                          <a:pt x="4753" y="62807"/>
                          <a:pt x="6603" y="75120"/>
                        </a:cubicBezTo>
                        <a:cubicBezTo>
                          <a:pt x="19484" y="68443"/>
                          <a:pt x="45721" y="54300"/>
                          <a:pt x="50702" y="48990"/>
                        </a:cubicBezTo>
                        <a:cubicBezTo>
                          <a:pt x="57847" y="41378"/>
                          <a:pt x="61467" y="32250"/>
                          <a:pt x="60632" y="23949"/>
                        </a:cubicBezTo>
                        <a:lnTo>
                          <a:pt x="60632" y="23949"/>
                        </a:lnTo>
                        <a:cubicBezTo>
                          <a:pt x="59684" y="14527"/>
                          <a:pt x="52418" y="6407"/>
                          <a:pt x="43737" y="5051"/>
                        </a:cubicBezTo>
                        <a:cubicBezTo>
                          <a:pt x="42789" y="4904"/>
                          <a:pt x="41807" y="4831"/>
                          <a:pt x="40799" y="48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66" name="Google Shape;766;p32"/>
                <p:cNvGrpSpPr/>
                <p:nvPr/>
              </p:nvGrpSpPr>
              <p:grpSpPr>
                <a:xfrm>
                  <a:off x="277920" y="6526440"/>
                  <a:ext cx="567398" cy="331341"/>
                  <a:chOff x="277920" y="6526440"/>
                  <a:chExt cx="567398" cy="331341"/>
                </a:xfrm>
              </p:grpSpPr>
              <p:sp>
                <p:nvSpPr>
                  <p:cNvPr id="767" name="Google Shape;767;p32"/>
                  <p:cNvSpPr/>
                  <p:nvPr/>
                </p:nvSpPr>
                <p:spPr>
                  <a:xfrm>
                    <a:off x="289080" y="6526440"/>
                    <a:ext cx="327957" cy="196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605" h="196872" extrusionOk="0">
                        <a:moveTo>
                          <a:pt x="0" y="20440"/>
                        </a:moveTo>
                        <a:lnTo>
                          <a:pt x="7078" y="196872"/>
                        </a:lnTo>
                        <a:lnTo>
                          <a:pt x="327167" y="196872"/>
                        </a:lnTo>
                        <a:cubicBezTo>
                          <a:pt x="329605" y="196872"/>
                          <a:pt x="320089" y="0"/>
                          <a:pt x="320089" y="0"/>
                        </a:cubicBezTo>
                      </a:path>
                    </a:pathLst>
                  </a:custGeom>
                  <a:solidFill>
                    <a:srgbClr val="FFE8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68" name="Google Shape;768;p32"/>
                  <p:cNvGrpSpPr/>
                  <p:nvPr/>
                </p:nvGrpSpPr>
                <p:grpSpPr>
                  <a:xfrm>
                    <a:off x="277920" y="6692040"/>
                    <a:ext cx="567398" cy="165741"/>
                    <a:chOff x="277920" y="6692040"/>
                    <a:chExt cx="567398" cy="165741"/>
                  </a:xfrm>
                </p:grpSpPr>
                <p:sp>
                  <p:nvSpPr>
                    <p:cNvPr id="769" name="Google Shape;769;p32"/>
                    <p:cNvSpPr/>
                    <p:nvPr/>
                  </p:nvSpPr>
                  <p:spPr>
                    <a:xfrm>
                      <a:off x="277920" y="6692040"/>
                      <a:ext cx="567398" cy="1657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7398" h="165741" extrusionOk="0">
                          <a:moveTo>
                            <a:pt x="349938" y="0"/>
                          </a:moveTo>
                          <a:lnTo>
                            <a:pt x="8674" y="0"/>
                          </a:lnTo>
                          <a:lnTo>
                            <a:pt x="0" y="165741"/>
                          </a:lnTo>
                          <a:lnTo>
                            <a:pt x="567398" y="165741"/>
                          </a:lnTo>
                          <a:cubicBezTo>
                            <a:pt x="567398" y="165741"/>
                            <a:pt x="555398" y="115190"/>
                            <a:pt x="510844" y="87211"/>
                          </a:cubicBezTo>
                          <a:cubicBezTo>
                            <a:pt x="456575" y="53155"/>
                            <a:pt x="378546" y="37595"/>
                            <a:pt x="34993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0" name="Google Shape;770;p32"/>
                    <p:cNvSpPr/>
                    <p:nvPr/>
                  </p:nvSpPr>
                  <p:spPr>
                    <a:xfrm>
                      <a:off x="343440" y="6722280"/>
                      <a:ext cx="74070" cy="67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256" h="66844" extrusionOk="0">
                          <a:moveTo>
                            <a:pt x="37128" y="66844"/>
                          </a:moveTo>
                          <a:cubicBezTo>
                            <a:pt x="16654" y="66844"/>
                            <a:pt x="0" y="51819"/>
                            <a:pt x="0" y="33389"/>
                          </a:cubicBezTo>
                          <a:cubicBezTo>
                            <a:pt x="0" y="14958"/>
                            <a:pt x="16654" y="0"/>
                            <a:pt x="37128" y="0"/>
                          </a:cubicBezTo>
                          <a:cubicBezTo>
                            <a:pt x="57602" y="0"/>
                            <a:pt x="74256" y="14958"/>
                            <a:pt x="74256" y="33389"/>
                          </a:cubicBezTo>
                          <a:cubicBezTo>
                            <a:pt x="74256" y="51819"/>
                            <a:pt x="57602" y="66844"/>
                            <a:pt x="37128" y="66844"/>
                          </a:cubicBezTo>
                          <a:close/>
                          <a:moveTo>
                            <a:pt x="37128" y="4808"/>
                          </a:moveTo>
                          <a:cubicBezTo>
                            <a:pt x="19312" y="4808"/>
                            <a:pt x="4821" y="17629"/>
                            <a:pt x="4821" y="33389"/>
                          </a:cubicBezTo>
                          <a:cubicBezTo>
                            <a:pt x="4821" y="49148"/>
                            <a:pt x="19312" y="61969"/>
                            <a:pt x="37128" y="61969"/>
                          </a:cubicBezTo>
                          <a:cubicBezTo>
                            <a:pt x="54944" y="61969"/>
                            <a:pt x="69435" y="49148"/>
                            <a:pt x="69435" y="33389"/>
                          </a:cubicBezTo>
                          <a:cubicBezTo>
                            <a:pt x="69435" y="17629"/>
                            <a:pt x="54944" y="4808"/>
                            <a:pt x="37128" y="4808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1" name="Google Shape;771;p32"/>
                    <p:cNvSpPr/>
                    <p:nvPr/>
                  </p:nvSpPr>
                  <p:spPr>
                    <a:xfrm>
                      <a:off x="282600" y="6823800"/>
                      <a:ext cx="549835" cy="46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9835" h="4828" extrusionOk="0">
                          <a:moveTo>
                            <a:pt x="0" y="0"/>
                          </a:moveTo>
                          <a:lnTo>
                            <a:pt x="549835" y="0"/>
                          </a:lnTo>
                          <a:lnTo>
                            <a:pt x="549835" y="4828"/>
                          </a:lnTo>
                          <a:lnTo>
                            <a:pt x="0" y="482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772" name="Google Shape;772;p32"/>
                    <p:cNvSpPr/>
                    <p:nvPr/>
                  </p:nvSpPr>
                  <p:spPr>
                    <a:xfrm rot="-844264">
                      <a:off x="600493" y="6730247"/>
                      <a:ext cx="79134" cy="46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9338" h="4828" extrusionOk="0">
                          <a:moveTo>
                            <a:pt x="0" y="0"/>
                          </a:moveTo>
                          <a:lnTo>
                            <a:pt x="79338" y="0"/>
                          </a:lnTo>
                          <a:lnTo>
                            <a:pt x="79338" y="4828"/>
                          </a:lnTo>
                          <a:lnTo>
                            <a:pt x="0" y="482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773" name="Google Shape;773;p32"/>
                    <p:cNvSpPr/>
                    <p:nvPr/>
                  </p:nvSpPr>
                  <p:spPr>
                    <a:xfrm rot="-931907">
                      <a:off x="631079" y="6752515"/>
                      <a:ext cx="96381" cy="46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479" h="4828" extrusionOk="0">
                          <a:moveTo>
                            <a:pt x="0" y="0"/>
                          </a:moveTo>
                          <a:lnTo>
                            <a:pt x="96479" y="0"/>
                          </a:lnTo>
                          <a:lnTo>
                            <a:pt x="96479" y="4828"/>
                          </a:lnTo>
                          <a:lnTo>
                            <a:pt x="0" y="482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sp>
                <p:nvSpPr>
                  <p:cNvPr id="774" name="Google Shape;774;p32"/>
                  <p:cNvSpPr/>
                  <p:nvPr/>
                </p:nvSpPr>
                <p:spPr>
                  <a:xfrm>
                    <a:off x="688320" y="6759360"/>
                    <a:ext cx="68121" cy="67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18" h="67311" extrusionOk="0">
                        <a:moveTo>
                          <a:pt x="528" y="67311"/>
                        </a:moveTo>
                        <a:cubicBezTo>
                          <a:pt x="387" y="66577"/>
                          <a:pt x="-2831" y="50216"/>
                          <a:pt x="8487" y="33055"/>
                        </a:cubicBezTo>
                        <a:cubicBezTo>
                          <a:pt x="19192" y="16828"/>
                          <a:pt x="38931" y="5743"/>
                          <a:pt x="67158" y="0"/>
                        </a:cubicBezTo>
                        <a:lnTo>
                          <a:pt x="68113" y="4741"/>
                        </a:lnTo>
                        <a:cubicBezTo>
                          <a:pt x="-3405" y="19232"/>
                          <a:pt x="4868" y="64373"/>
                          <a:pt x="5255" y="66310"/>
                        </a:cubicBezTo>
                        <a:lnTo>
                          <a:pt x="528" y="6731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32"/>
                  <p:cNvSpPr/>
                  <p:nvPr/>
                </p:nvSpPr>
                <p:spPr>
                  <a:xfrm>
                    <a:off x="671760" y="6665760"/>
                    <a:ext cx="81708" cy="61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019" h="61282" extrusionOk="0">
                        <a:moveTo>
                          <a:pt x="2412" y="61069"/>
                        </a:moveTo>
                        <a:cubicBezTo>
                          <a:pt x="1717" y="61069"/>
                          <a:pt x="1050" y="60802"/>
                          <a:pt x="589" y="60267"/>
                        </a:cubicBezTo>
                        <a:cubicBezTo>
                          <a:pt x="68" y="59666"/>
                          <a:pt x="-119" y="58798"/>
                          <a:pt x="75" y="58064"/>
                        </a:cubicBezTo>
                        <a:cubicBezTo>
                          <a:pt x="3333" y="45376"/>
                          <a:pt x="7567" y="32087"/>
                          <a:pt x="16375" y="20736"/>
                        </a:cubicBezTo>
                        <a:cubicBezTo>
                          <a:pt x="26058" y="8288"/>
                          <a:pt x="40294" y="549"/>
                          <a:pt x="54471" y="34"/>
                        </a:cubicBezTo>
                        <a:cubicBezTo>
                          <a:pt x="60294" y="-213"/>
                          <a:pt x="65576" y="876"/>
                          <a:pt x="69770" y="3059"/>
                        </a:cubicBezTo>
                        <a:cubicBezTo>
                          <a:pt x="79306" y="8034"/>
                          <a:pt x="83900" y="19734"/>
                          <a:pt x="80468" y="30285"/>
                        </a:cubicBezTo>
                        <a:lnTo>
                          <a:pt x="80468" y="30285"/>
                        </a:lnTo>
                        <a:cubicBezTo>
                          <a:pt x="77616" y="39032"/>
                          <a:pt x="69743" y="46845"/>
                          <a:pt x="58859" y="51720"/>
                        </a:cubicBezTo>
                        <a:cubicBezTo>
                          <a:pt x="49349" y="55994"/>
                          <a:pt x="4569" y="60868"/>
                          <a:pt x="2666" y="61069"/>
                        </a:cubicBezTo>
                        <a:cubicBezTo>
                          <a:pt x="2579" y="61069"/>
                          <a:pt x="2492" y="61069"/>
                          <a:pt x="2405" y="61069"/>
                        </a:cubicBezTo>
                        <a:close/>
                        <a:moveTo>
                          <a:pt x="55920" y="4836"/>
                        </a:moveTo>
                        <a:cubicBezTo>
                          <a:pt x="55500" y="4836"/>
                          <a:pt x="55072" y="4843"/>
                          <a:pt x="54645" y="4856"/>
                        </a:cubicBezTo>
                        <a:cubicBezTo>
                          <a:pt x="41884" y="5317"/>
                          <a:pt x="29002" y="12388"/>
                          <a:pt x="20188" y="23674"/>
                        </a:cubicBezTo>
                        <a:cubicBezTo>
                          <a:pt x="12682" y="33356"/>
                          <a:pt x="8662" y="44775"/>
                          <a:pt x="5651" y="55860"/>
                        </a:cubicBezTo>
                        <a:cubicBezTo>
                          <a:pt x="20328" y="54191"/>
                          <a:pt x="50177" y="50385"/>
                          <a:pt x="56895" y="47313"/>
                        </a:cubicBezTo>
                        <a:cubicBezTo>
                          <a:pt x="66538" y="42972"/>
                          <a:pt x="73463" y="36227"/>
                          <a:pt x="75887" y="28815"/>
                        </a:cubicBezTo>
                        <a:cubicBezTo>
                          <a:pt x="78598" y="20468"/>
                          <a:pt x="75012" y="11233"/>
                          <a:pt x="67539" y="7333"/>
                        </a:cubicBezTo>
                        <a:cubicBezTo>
                          <a:pt x="64381" y="5684"/>
                          <a:pt x="60388" y="4829"/>
                          <a:pt x="55920" y="482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32"/>
                  <p:cNvSpPr/>
                  <p:nvPr/>
                </p:nvSpPr>
                <p:spPr>
                  <a:xfrm>
                    <a:off x="660240" y="6639840"/>
                    <a:ext cx="60792" cy="870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97" h="87725" extrusionOk="0">
                        <a:moveTo>
                          <a:pt x="11139" y="87265"/>
                        </a:moveTo>
                        <a:cubicBezTo>
                          <a:pt x="10926" y="87265"/>
                          <a:pt x="10705" y="87265"/>
                          <a:pt x="10498" y="87198"/>
                        </a:cubicBezTo>
                        <a:cubicBezTo>
                          <a:pt x="9757" y="86998"/>
                          <a:pt x="9156" y="86464"/>
                          <a:pt x="8882" y="85729"/>
                        </a:cubicBezTo>
                        <a:cubicBezTo>
                          <a:pt x="3961" y="72641"/>
                          <a:pt x="-513" y="58551"/>
                          <a:pt x="48" y="43860"/>
                        </a:cubicBezTo>
                        <a:cubicBezTo>
                          <a:pt x="662" y="27593"/>
                          <a:pt x="8001" y="13189"/>
                          <a:pt x="19680" y="5309"/>
                        </a:cubicBezTo>
                        <a:cubicBezTo>
                          <a:pt x="24468" y="2077"/>
                          <a:pt x="29576" y="248"/>
                          <a:pt x="34451" y="21"/>
                        </a:cubicBezTo>
                        <a:cubicBezTo>
                          <a:pt x="45262" y="-460"/>
                          <a:pt x="56167" y="7493"/>
                          <a:pt x="59599" y="18565"/>
                        </a:cubicBezTo>
                        <a:cubicBezTo>
                          <a:pt x="62484" y="27867"/>
                          <a:pt x="60574" y="38985"/>
                          <a:pt x="54357" y="49068"/>
                        </a:cubicBezTo>
                        <a:cubicBezTo>
                          <a:pt x="48915" y="57883"/>
                          <a:pt x="14118" y="85595"/>
                          <a:pt x="12642" y="86731"/>
                        </a:cubicBezTo>
                        <a:cubicBezTo>
                          <a:pt x="12208" y="87064"/>
                          <a:pt x="11680" y="87265"/>
                          <a:pt x="11139" y="87265"/>
                        </a:cubicBezTo>
                        <a:close/>
                        <a:moveTo>
                          <a:pt x="35453" y="4822"/>
                        </a:moveTo>
                        <a:cubicBezTo>
                          <a:pt x="35192" y="4822"/>
                          <a:pt x="34939" y="4828"/>
                          <a:pt x="34678" y="4842"/>
                        </a:cubicBezTo>
                        <a:cubicBezTo>
                          <a:pt x="30692" y="5029"/>
                          <a:pt x="26438" y="6572"/>
                          <a:pt x="22385" y="9309"/>
                        </a:cubicBezTo>
                        <a:cubicBezTo>
                          <a:pt x="11974" y="16334"/>
                          <a:pt x="5430" y="29309"/>
                          <a:pt x="4869" y="44060"/>
                        </a:cubicBezTo>
                        <a:cubicBezTo>
                          <a:pt x="4381" y="56748"/>
                          <a:pt x="7981" y="69235"/>
                          <a:pt x="12241" y="80921"/>
                        </a:cubicBezTo>
                        <a:cubicBezTo>
                          <a:pt x="23540" y="71773"/>
                          <a:pt x="46424" y="52741"/>
                          <a:pt x="50257" y="46531"/>
                        </a:cubicBezTo>
                        <a:cubicBezTo>
                          <a:pt x="55740" y="37636"/>
                          <a:pt x="57469" y="27967"/>
                          <a:pt x="54998" y="20000"/>
                        </a:cubicBezTo>
                        <a:lnTo>
                          <a:pt x="54998" y="20000"/>
                        </a:lnTo>
                        <a:cubicBezTo>
                          <a:pt x="52281" y="11226"/>
                          <a:pt x="43967" y="4828"/>
                          <a:pt x="35453" y="482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77" name="Google Shape;777;p32"/>
                <p:cNvSpPr/>
                <p:nvPr/>
              </p:nvSpPr>
              <p:spPr>
                <a:xfrm>
                  <a:off x="169200" y="5111280"/>
                  <a:ext cx="476187" cy="154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09" h="1544960" extrusionOk="0">
                      <a:moveTo>
                        <a:pt x="77532" y="31446"/>
                      </a:moveTo>
                      <a:lnTo>
                        <a:pt x="53232" y="103003"/>
                      </a:lnTo>
                      <a:cubicBezTo>
                        <a:pt x="53232" y="103003"/>
                        <a:pt x="-32530" y="227322"/>
                        <a:pt x="13660" y="443780"/>
                      </a:cubicBezTo>
                      <a:cubicBezTo>
                        <a:pt x="59849" y="660238"/>
                        <a:pt x="118353" y="984754"/>
                        <a:pt x="118353" y="984754"/>
                      </a:cubicBezTo>
                      <a:lnTo>
                        <a:pt x="106340" y="1539571"/>
                      </a:lnTo>
                      <a:cubicBezTo>
                        <a:pt x="106340" y="1539571"/>
                        <a:pt x="461353" y="1544960"/>
                        <a:pt x="461353" y="1539571"/>
                      </a:cubicBezTo>
                      <a:cubicBezTo>
                        <a:pt x="461353" y="1534182"/>
                        <a:pt x="480879" y="985442"/>
                        <a:pt x="474288" y="911133"/>
                      </a:cubicBezTo>
                      <a:cubicBezTo>
                        <a:pt x="467697" y="836823"/>
                        <a:pt x="412292" y="259008"/>
                        <a:pt x="412292" y="259008"/>
                      </a:cubicBezTo>
                      <a:lnTo>
                        <a:pt x="434716" y="0"/>
                      </a:ln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32"/>
                <p:cNvSpPr/>
                <p:nvPr/>
              </p:nvSpPr>
              <p:spPr>
                <a:xfrm>
                  <a:off x="398886" y="5107310"/>
                  <a:ext cx="792112" cy="1517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10" h="1517401" extrusionOk="0">
                      <a:moveTo>
                        <a:pt x="348828" y="92666"/>
                      </a:moveTo>
                      <a:lnTo>
                        <a:pt x="369890" y="177440"/>
                      </a:lnTo>
                      <a:cubicBezTo>
                        <a:pt x="369890" y="177440"/>
                        <a:pt x="681518" y="604105"/>
                        <a:pt x="711374" y="682421"/>
                      </a:cubicBezTo>
                      <a:cubicBezTo>
                        <a:pt x="762125" y="815554"/>
                        <a:pt x="736729" y="920875"/>
                        <a:pt x="698693" y="1122855"/>
                      </a:cubicBezTo>
                      <a:cubicBezTo>
                        <a:pt x="660657" y="1324829"/>
                        <a:pt x="646306" y="1517401"/>
                        <a:pt x="646306" y="1517401"/>
                      </a:cubicBezTo>
                      <a:lnTo>
                        <a:pt x="309870" y="1396682"/>
                      </a:lnTo>
                      <a:lnTo>
                        <a:pt x="373269" y="845137"/>
                      </a:lnTo>
                      <a:cubicBezTo>
                        <a:pt x="373269" y="845137"/>
                        <a:pt x="126654" y="479552"/>
                        <a:pt x="83022" y="420388"/>
                      </a:cubicBezTo>
                      <a:cubicBezTo>
                        <a:pt x="39390" y="361217"/>
                        <a:pt x="-54485" y="133274"/>
                        <a:pt x="42108" y="0"/>
                      </a:cubicBezTo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32"/>
                <p:cNvSpPr/>
                <p:nvPr/>
              </p:nvSpPr>
              <p:spPr>
                <a:xfrm rot="-4874556">
                  <a:off x="561619" y="5190084"/>
                  <a:ext cx="4677" cy="4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8" h="48553" extrusionOk="0">
                      <a:moveTo>
                        <a:pt x="0" y="0"/>
                      </a:moveTo>
                      <a:lnTo>
                        <a:pt x="4828" y="0"/>
                      </a:lnTo>
                      <a:lnTo>
                        <a:pt x="4828" y="48553"/>
                      </a:lnTo>
                      <a:lnTo>
                        <a:pt x="0" y="485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780" name="Google Shape;780;p32"/>
                <p:cNvSpPr/>
                <p:nvPr/>
              </p:nvSpPr>
              <p:spPr>
                <a:xfrm>
                  <a:off x="601200" y="5152320"/>
                  <a:ext cx="17629" cy="57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9" h="570490" extrusionOk="0">
                      <a:moveTo>
                        <a:pt x="12808" y="570490"/>
                      </a:moveTo>
                      <a:lnTo>
                        <a:pt x="0" y="190976"/>
                      </a:lnTo>
                      <a:lnTo>
                        <a:pt x="7" y="190856"/>
                      </a:lnTo>
                      <a:lnTo>
                        <a:pt x="12808" y="0"/>
                      </a:lnTo>
                      <a:lnTo>
                        <a:pt x="17622" y="327"/>
                      </a:lnTo>
                      <a:lnTo>
                        <a:pt x="4828" y="191056"/>
                      </a:lnTo>
                      <a:lnTo>
                        <a:pt x="17629" y="570323"/>
                      </a:lnTo>
                      <a:lnTo>
                        <a:pt x="12808" y="57049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781" name="Google Shape;781;p32"/>
                <p:cNvSpPr/>
                <p:nvPr/>
              </p:nvSpPr>
              <p:spPr>
                <a:xfrm rot="-4982393">
                  <a:off x="492461" y="4972464"/>
                  <a:ext cx="4675" cy="549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549401" extrusionOk="0">
                      <a:moveTo>
                        <a:pt x="0" y="0"/>
                      </a:moveTo>
                      <a:lnTo>
                        <a:pt x="4821" y="0"/>
                      </a:lnTo>
                      <a:lnTo>
                        <a:pt x="4821" y="549401"/>
                      </a:lnTo>
                      <a:lnTo>
                        <a:pt x="0" y="54940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782" name="Google Shape;782;p32"/>
                <p:cNvSpPr/>
                <p:nvPr/>
              </p:nvSpPr>
              <p:spPr>
                <a:xfrm>
                  <a:off x="604440" y="5267880"/>
                  <a:ext cx="61923" cy="10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69" h="103925" extrusionOk="0">
                      <a:moveTo>
                        <a:pt x="15078" y="103925"/>
                      </a:moveTo>
                      <a:cubicBezTo>
                        <a:pt x="7706" y="103925"/>
                        <a:pt x="1489" y="103364"/>
                        <a:pt x="0" y="103217"/>
                      </a:cubicBezTo>
                      <a:lnTo>
                        <a:pt x="474" y="98416"/>
                      </a:lnTo>
                      <a:cubicBezTo>
                        <a:pt x="13335" y="99671"/>
                        <a:pt x="35419" y="99631"/>
                        <a:pt x="39933" y="94182"/>
                      </a:cubicBezTo>
                      <a:cubicBezTo>
                        <a:pt x="44727" y="88406"/>
                        <a:pt x="52927" y="33348"/>
                        <a:pt x="56974" y="0"/>
                      </a:cubicBezTo>
                      <a:lnTo>
                        <a:pt x="61769" y="581"/>
                      </a:lnTo>
                      <a:cubicBezTo>
                        <a:pt x="60680" y="9556"/>
                        <a:pt x="50917" y="88500"/>
                        <a:pt x="43645" y="97267"/>
                      </a:cubicBezTo>
                      <a:cubicBezTo>
                        <a:pt x="39118" y="102723"/>
                        <a:pt x="25863" y="103925"/>
                        <a:pt x="15078" y="1039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32"/>
                <p:cNvSpPr/>
                <p:nvPr/>
              </p:nvSpPr>
              <p:spPr>
                <a:xfrm>
                  <a:off x="698400" y="5271480"/>
                  <a:ext cx="114260" cy="75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75" h="75511" extrusionOk="0">
                      <a:moveTo>
                        <a:pt x="113601" y="75511"/>
                      </a:moveTo>
                      <a:cubicBezTo>
                        <a:pt x="33315" y="69308"/>
                        <a:pt x="327" y="2771"/>
                        <a:pt x="0" y="2097"/>
                      </a:cubicBezTo>
                      <a:lnTo>
                        <a:pt x="4347" y="0"/>
                      </a:lnTo>
                      <a:cubicBezTo>
                        <a:pt x="4661" y="648"/>
                        <a:pt x="36520" y="64713"/>
                        <a:pt x="113975" y="70704"/>
                      </a:cubicBezTo>
                      <a:lnTo>
                        <a:pt x="113601" y="755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32"/>
                <p:cNvSpPr/>
                <p:nvPr/>
              </p:nvSpPr>
              <p:spPr>
                <a:xfrm>
                  <a:off x="260640" y="5241600"/>
                  <a:ext cx="195804" cy="105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04" h="105508" extrusionOk="0">
                      <a:moveTo>
                        <a:pt x="334" y="105508"/>
                      </a:moveTo>
                      <a:lnTo>
                        <a:pt x="0" y="100693"/>
                      </a:lnTo>
                      <a:cubicBezTo>
                        <a:pt x="1008" y="100620"/>
                        <a:pt x="101528" y="93234"/>
                        <a:pt x="140278" y="59365"/>
                      </a:cubicBezTo>
                      <a:cubicBezTo>
                        <a:pt x="179163" y="25375"/>
                        <a:pt x="191330" y="254"/>
                        <a:pt x="191443" y="0"/>
                      </a:cubicBezTo>
                      <a:lnTo>
                        <a:pt x="195804" y="2057"/>
                      </a:lnTo>
                      <a:cubicBezTo>
                        <a:pt x="195309" y="3112"/>
                        <a:pt x="183189" y="28260"/>
                        <a:pt x="143450" y="62998"/>
                      </a:cubicBezTo>
                      <a:cubicBezTo>
                        <a:pt x="103478" y="97935"/>
                        <a:pt x="4527" y="105214"/>
                        <a:pt x="334" y="105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785;p32"/>
              <p:cNvGrpSpPr/>
              <p:nvPr/>
            </p:nvGrpSpPr>
            <p:grpSpPr>
              <a:xfrm>
                <a:off x="218520" y="4404960"/>
                <a:ext cx="810713" cy="794914"/>
                <a:chOff x="218520" y="4404960"/>
                <a:chExt cx="810713" cy="794914"/>
              </a:xfrm>
            </p:grpSpPr>
            <p:sp>
              <p:nvSpPr>
                <p:cNvPr id="786" name="Google Shape;786;p32"/>
                <p:cNvSpPr/>
                <p:nvPr/>
              </p:nvSpPr>
              <p:spPr>
                <a:xfrm>
                  <a:off x="678600" y="4429800"/>
                  <a:ext cx="350633" cy="44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633" h="443993" extrusionOk="0">
                      <a:moveTo>
                        <a:pt x="0" y="0"/>
                      </a:moveTo>
                      <a:cubicBezTo>
                        <a:pt x="0" y="0"/>
                        <a:pt x="134168" y="23252"/>
                        <a:pt x="196518" y="112332"/>
                      </a:cubicBezTo>
                      <a:cubicBezTo>
                        <a:pt x="258868" y="201413"/>
                        <a:pt x="350633" y="364930"/>
                        <a:pt x="350633" y="364930"/>
                      </a:cubicBezTo>
                      <a:lnTo>
                        <a:pt x="86476" y="443993"/>
                      </a:lnTo>
                      <a:lnTo>
                        <a:pt x="24073" y="203329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32"/>
                <p:cNvSpPr/>
                <p:nvPr/>
              </p:nvSpPr>
              <p:spPr>
                <a:xfrm>
                  <a:off x="218520" y="4404960"/>
                  <a:ext cx="597787" cy="79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695" h="794914" extrusionOk="0">
                      <a:moveTo>
                        <a:pt x="535829" y="208271"/>
                      </a:moveTo>
                      <a:cubicBezTo>
                        <a:pt x="570506" y="261506"/>
                        <a:pt x="604382" y="369751"/>
                        <a:pt x="595915" y="432715"/>
                      </a:cubicBezTo>
                      <a:cubicBezTo>
                        <a:pt x="590506" y="472935"/>
                        <a:pt x="581204" y="543258"/>
                        <a:pt x="576556" y="583571"/>
                      </a:cubicBezTo>
                      <a:cubicBezTo>
                        <a:pt x="572476" y="618929"/>
                        <a:pt x="570900" y="623177"/>
                        <a:pt x="578760" y="657887"/>
                      </a:cubicBezTo>
                      <a:cubicBezTo>
                        <a:pt x="584449" y="683022"/>
                        <a:pt x="592403" y="708017"/>
                        <a:pt x="592476" y="733786"/>
                      </a:cubicBezTo>
                      <a:cubicBezTo>
                        <a:pt x="592550" y="759562"/>
                        <a:pt x="529111" y="794914"/>
                        <a:pt x="529111" y="794914"/>
                      </a:cubicBezTo>
                      <a:lnTo>
                        <a:pt x="28137" y="737773"/>
                      </a:lnTo>
                      <a:cubicBezTo>
                        <a:pt x="28137" y="737773"/>
                        <a:pt x="-18313" y="711442"/>
                        <a:pt x="8150" y="666348"/>
                      </a:cubicBezTo>
                      <a:cubicBezTo>
                        <a:pt x="34614" y="621253"/>
                        <a:pt x="45118" y="570509"/>
                        <a:pt x="47382" y="544059"/>
                      </a:cubicBezTo>
                      <a:cubicBezTo>
                        <a:pt x="49646" y="517609"/>
                        <a:pt x="9633" y="273118"/>
                        <a:pt x="2675" y="233226"/>
                      </a:cubicBezTo>
                      <a:cubicBezTo>
                        <a:pt x="-4284" y="193333"/>
                        <a:pt x="61979" y="26117"/>
                        <a:pt x="61979" y="26117"/>
                      </a:cubicBezTo>
                      <a:lnTo>
                        <a:pt x="204976" y="0"/>
                      </a:lnTo>
                      <a:lnTo>
                        <a:pt x="409447" y="171717"/>
                      </a:lnTo>
                      <a:lnTo>
                        <a:pt x="460211" y="24767"/>
                      </a:lnTo>
                      <a:lnTo>
                        <a:pt x="535836" y="20826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32"/>
                <p:cNvSpPr/>
                <p:nvPr/>
              </p:nvSpPr>
              <p:spPr>
                <a:xfrm>
                  <a:off x="775440" y="4631400"/>
                  <a:ext cx="43517" cy="289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97" h="289258" extrusionOk="0">
                      <a:moveTo>
                        <a:pt x="25736" y="289258"/>
                      </a:moveTo>
                      <a:lnTo>
                        <a:pt x="21048" y="288110"/>
                      </a:lnTo>
                      <a:cubicBezTo>
                        <a:pt x="21155" y="287696"/>
                        <a:pt x="31372" y="245779"/>
                        <a:pt x="36701" y="206147"/>
                      </a:cubicBezTo>
                      <a:cubicBezTo>
                        <a:pt x="45976" y="137220"/>
                        <a:pt x="20193" y="56440"/>
                        <a:pt x="0" y="1669"/>
                      </a:cubicBezTo>
                      <a:lnTo>
                        <a:pt x="4527" y="0"/>
                      </a:lnTo>
                      <a:cubicBezTo>
                        <a:pt x="24901" y="55251"/>
                        <a:pt x="50897" y="136793"/>
                        <a:pt x="41482" y="206788"/>
                      </a:cubicBezTo>
                      <a:cubicBezTo>
                        <a:pt x="36113" y="246674"/>
                        <a:pt x="25836" y="288831"/>
                        <a:pt x="25736" y="2892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32"/>
                <p:cNvSpPr/>
                <p:nvPr/>
              </p:nvSpPr>
              <p:spPr>
                <a:xfrm>
                  <a:off x="366120" y="4415760"/>
                  <a:ext cx="381938" cy="21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938" h="218908" extrusionOk="0">
                      <a:moveTo>
                        <a:pt x="275228" y="218908"/>
                      </a:moveTo>
                      <a:lnTo>
                        <a:pt x="274474" y="218782"/>
                      </a:lnTo>
                      <a:lnTo>
                        <a:pt x="86743" y="187991"/>
                      </a:lnTo>
                      <a:lnTo>
                        <a:pt x="86209" y="186835"/>
                      </a:lnTo>
                      <a:lnTo>
                        <a:pt x="0" y="2044"/>
                      </a:lnTo>
                      <a:lnTo>
                        <a:pt x="4374" y="0"/>
                      </a:lnTo>
                      <a:lnTo>
                        <a:pt x="90042" y="183643"/>
                      </a:lnTo>
                      <a:lnTo>
                        <a:pt x="274507" y="213900"/>
                      </a:lnTo>
                      <a:lnTo>
                        <a:pt x="376896" y="164726"/>
                      </a:lnTo>
                      <a:lnTo>
                        <a:pt x="367260" y="30511"/>
                      </a:lnTo>
                      <a:lnTo>
                        <a:pt x="372068" y="30163"/>
                      </a:lnTo>
                      <a:lnTo>
                        <a:pt x="381938" y="167657"/>
                      </a:lnTo>
                      <a:lnTo>
                        <a:pt x="275228" y="2189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790" name="Google Shape;790;p32"/>
                <p:cNvSpPr/>
                <p:nvPr/>
              </p:nvSpPr>
              <p:spPr>
                <a:xfrm>
                  <a:off x="638280" y="4631760"/>
                  <a:ext cx="27685" cy="557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4" h="557148" extrusionOk="0">
                      <a:moveTo>
                        <a:pt x="4247" y="557141"/>
                      </a:moveTo>
                      <a:lnTo>
                        <a:pt x="0" y="554857"/>
                      </a:lnTo>
                      <a:cubicBezTo>
                        <a:pt x="140" y="554597"/>
                        <a:pt x="13990" y="528774"/>
                        <a:pt x="16875" y="517348"/>
                      </a:cubicBezTo>
                      <a:cubicBezTo>
                        <a:pt x="17182" y="516126"/>
                        <a:pt x="17489" y="514978"/>
                        <a:pt x="17783" y="513876"/>
                      </a:cubicBezTo>
                      <a:cubicBezTo>
                        <a:pt x="20300" y="504427"/>
                        <a:pt x="21823" y="498724"/>
                        <a:pt x="16567" y="476114"/>
                      </a:cubicBezTo>
                      <a:cubicBezTo>
                        <a:pt x="12594" y="459012"/>
                        <a:pt x="15860" y="386933"/>
                        <a:pt x="19018" y="317231"/>
                      </a:cubicBezTo>
                      <a:cubicBezTo>
                        <a:pt x="20734" y="279302"/>
                        <a:pt x="22357" y="243482"/>
                        <a:pt x="22811" y="217333"/>
                      </a:cubicBezTo>
                      <a:cubicBezTo>
                        <a:pt x="24080" y="143798"/>
                        <a:pt x="601" y="2217"/>
                        <a:pt x="367" y="795"/>
                      </a:cubicBezTo>
                      <a:lnTo>
                        <a:pt x="5128" y="0"/>
                      </a:lnTo>
                      <a:cubicBezTo>
                        <a:pt x="5369" y="1429"/>
                        <a:pt x="28914" y="143437"/>
                        <a:pt x="27639" y="217419"/>
                      </a:cubicBezTo>
                      <a:cubicBezTo>
                        <a:pt x="27185" y="243636"/>
                        <a:pt x="25562" y="279489"/>
                        <a:pt x="23839" y="317451"/>
                      </a:cubicBezTo>
                      <a:cubicBezTo>
                        <a:pt x="20694" y="386833"/>
                        <a:pt x="17449" y="458571"/>
                        <a:pt x="21268" y="475025"/>
                      </a:cubicBezTo>
                      <a:cubicBezTo>
                        <a:pt x="26798" y="498811"/>
                        <a:pt x="25068" y="505302"/>
                        <a:pt x="22444" y="515125"/>
                      </a:cubicBezTo>
                      <a:cubicBezTo>
                        <a:pt x="22157" y="516206"/>
                        <a:pt x="21856" y="517335"/>
                        <a:pt x="21549" y="518537"/>
                      </a:cubicBezTo>
                      <a:cubicBezTo>
                        <a:pt x="18517" y="530537"/>
                        <a:pt x="4828" y="556066"/>
                        <a:pt x="4247" y="5571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32"/>
                <p:cNvSpPr/>
                <p:nvPr/>
              </p:nvSpPr>
              <p:spPr>
                <a:xfrm>
                  <a:off x="617400" y="5126400"/>
                  <a:ext cx="25552" cy="25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6" h="25616" extrusionOk="0">
                      <a:moveTo>
                        <a:pt x="12808" y="25616"/>
                      </a:moveTo>
                      <a:cubicBezTo>
                        <a:pt x="5750" y="25616"/>
                        <a:pt x="0" y="19873"/>
                        <a:pt x="0" y="12808"/>
                      </a:cubicBezTo>
                      <a:cubicBezTo>
                        <a:pt x="0" y="5743"/>
                        <a:pt x="5743" y="0"/>
                        <a:pt x="12808" y="0"/>
                      </a:cubicBezTo>
                      <a:cubicBezTo>
                        <a:pt x="19873" y="0"/>
                        <a:pt x="25616" y="5743"/>
                        <a:pt x="25616" y="12808"/>
                      </a:cubicBezTo>
                      <a:cubicBezTo>
                        <a:pt x="25616" y="19873"/>
                        <a:pt x="19873" y="25616"/>
                        <a:pt x="12808" y="25616"/>
                      </a:cubicBezTo>
                      <a:close/>
                      <a:moveTo>
                        <a:pt x="12808" y="4822"/>
                      </a:moveTo>
                      <a:cubicBezTo>
                        <a:pt x="8407" y="4822"/>
                        <a:pt x="4828" y="8401"/>
                        <a:pt x="4828" y="12808"/>
                      </a:cubicBezTo>
                      <a:cubicBezTo>
                        <a:pt x="4828" y="17215"/>
                        <a:pt x="8407" y="20794"/>
                        <a:pt x="12808" y="20794"/>
                      </a:cubicBezTo>
                      <a:cubicBezTo>
                        <a:pt x="17208" y="20794"/>
                        <a:pt x="20794" y="17215"/>
                        <a:pt x="20794" y="12808"/>
                      </a:cubicBezTo>
                      <a:cubicBezTo>
                        <a:pt x="20794" y="8401"/>
                        <a:pt x="17215" y="4822"/>
                        <a:pt x="12808" y="48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32"/>
                <p:cNvSpPr/>
                <p:nvPr/>
              </p:nvSpPr>
              <p:spPr>
                <a:xfrm>
                  <a:off x="622800" y="4976640"/>
                  <a:ext cx="25552" cy="25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6" h="25616" extrusionOk="0">
                      <a:moveTo>
                        <a:pt x="12808" y="25616"/>
                      </a:moveTo>
                      <a:cubicBezTo>
                        <a:pt x="5750" y="25616"/>
                        <a:pt x="0" y="19873"/>
                        <a:pt x="0" y="12808"/>
                      </a:cubicBezTo>
                      <a:cubicBezTo>
                        <a:pt x="0" y="5743"/>
                        <a:pt x="5743" y="0"/>
                        <a:pt x="12808" y="0"/>
                      </a:cubicBezTo>
                      <a:cubicBezTo>
                        <a:pt x="19873" y="0"/>
                        <a:pt x="25616" y="5743"/>
                        <a:pt x="25616" y="12808"/>
                      </a:cubicBezTo>
                      <a:cubicBezTo>
                        <a:pt x="25616" y="19873"/>
                        <a:pt x="19873" y="25616"/>
                        <a:pt x="12808" y="25616"/>
                      </a:cubicBezTo>
                      <a:close/>
                      <a:moveTo>
                        <a:pt x="12808" y="4821"/>
                      </a:moveTo>
                      <a:cubicBezTo>
                        <a:pt x="8407" y="4821"/>
                        <a:pt x="4828" y="8401"/>
                        <a:pt x="4828" y="12808"/>
                      </a:cubicBezTo>
                      <a:cubicBezTo>
                        <a:pt x="4828" y="17215"/>
                        <a:pt x="8407" y="20794"/>
                        <a:pt x="12808" y="20794"/>
                      </a:cubicBezTo>
                      <a:cubicBezTo>
                        <a:pt x="17208" y="20794"/>
                        <a:pt x="20794" y="17215"/>
                        <a:pt x="20794" y="12808"/>
                      </a:cubicBezTo>
                      <a:cubicBezTo>
                        <a:pt x="20794" y="8401"/>
                        <a:pt x="17215" y="4821"/>
                        <a:pt x="12808" y="48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32"/>
                <p:cNvSpPr/>
                <p:nvPr/>
              </p:nvSpPr>
              <p:spPr>
                <a:xfrm>
                  <a:off x="622800" y="4812840"/>
                  <a:ext cx="25552" cy="25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6" h="25616" extrusionOk="0">
                      <a:moveTo>
                        <a:pt x="12808" y="25616"/>
                      </a:moveTo>
                      <a:cubicBezTo>
                        <a:pt x="5750" y="25616"/>
                        <a:pt x="0" y="19873"/>
                        <a:pt x="0" y="12808"/>
                      </a:cubicBezTo>
                      <a:cubicBezTo>
                        <a:pt x="0" y="5743"/>
                        <a:pt x="5743" y="0"/>
                        <a:pt x="12808" y="0"/>
                      </a:cubicBezTo>
                      <a:cubicBezTo>
                        <a:pt x="19873" y="0"/>
                        <a:pt x="25616" y="5743"/>
                        <a:pt x="25616" y="12808"/>
                      </a:cubicBezTo>
                      <a:cubicBezTo>
                        <a:pt x="25616" y="19873"/>
                        <a:pt x="19873" y="25616"/>
                        <a:pt x="12808" y="25616"/>
                      </a:cubicBezTo>
                      <a:close/>
                      <a:moveTo>
                        <a:pt x="12808" y="4828"/>
                      </a:moveTo>
                      <a:cubicBezTo>
                        <a:pt x="8407" y="4828"/>
                        <a:pt x="4828" y="8407"/>
                        <a:pt x="4828" y="12808"/>
                      </a:cubicBezTo>
                      <a:cubicBezTo>
                        <a:pt x="4828" y="17209"/>
                        <a:pt x="8407" y="20794"/>
                        <a:pt x="12808" y="20794"/>
                      </a:cubicBezTo>
                      <a:cubicBezTo>
                        <a:pt x="17208" y="20794"/>
                        <a:pt x="20794" y="17215"/>
                        <a:pt x="20794" y="12808"/>
                      </a:cubicBezTo>
                      <a:cubicBezTo>
                        <a:pt x="20794" y="8401"/>
                        <a:pt x="17215" y="4828"/>
                        <a:pt x="12808" y="48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32"/>
                <p:cNvSpPr/>
                <p:nvPr/>
              </p:nvSpPr>
              <p:spPr>
                <a:xfrm>
                  <a:off x="606960" y="4649400"/>
                  <a:ext cx="25552" cy="25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6" h="25616" extrusionOk="0">
                      <a:moveTo>
                        <a:pt x="12808" y="25616"/>
                      </a:moveTo>
                      <a:cubicBezTo>
                        <a:pt x="5743" y="25616"/>
                        <a:pt x="0" y="19873"/>
                        <a:pt x="0" y="12808"/>
                      </a:cubicBezTo>
                      <a:cubicBezTo>
                        <a:pt x="0" y="5743"/>
                        <a:pt x="5743" y="0"/>
                        <a:pt x="12808" y="0"/>
                      </a:cubicBezTo>
                      <a:cubicBezTo>
                        <a:pt x="19873" y="0"/>
                        <a:pt x="25616" y="5743"/>
                        <a:pt x="25616" y="12808"/>
                      </a:cubicBezTo>
                      <a:cubicBezTo>
                        <a:pt x="25616" y="19873"/>
                        <a:pt x="19873" y="25616"/>
                        <a:pt x="12808" y="25616"/>
                      </a:cubicBezTo>
                      <a:close/>
                      <a:moveTo>
                        <a:pt x="12808" y="4828"/>
                      </a:moveTo>
                      <a:cubicBezTo>
                        <a:pt x="8407" y="4828"/>
                        <a:pt x="4821" y="8407"/>
                        <a:pt x="4821" y="12808"/>
                      </a:cubicBezTo>
                      <a:cubicBezTo>
                        <a:pt x="4821" y="17209"/>
                        <a:pt x="8401" y="20794"/>
                        <a:pt x="12808" y="20794"/>
                      </a:cubicBezTo>
                      <a:cubicBezTo>
                        <a:pt x="17215" y="20794"/>
                        <a:pt x="20788" y="17215"/>
                        <a:pt x="20788" y="12808"/>
                      </a:cubicBezTo>
                      <a:cubicBezTo>
                        <a:pt x="20788" y="8401"/>
                        <a:pt x="17208" y="4828"/>
                        <a:pt x="12808" y="48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5" name="Google Shape;795;p32"/>
              <p:cNvGrpSpPr/>
              <p:nvPr/>
            </p:nvGrpSpPr>
            <p:grpSpPr>
              <a:xfrm>
                <a:off x="149760" y="3977280"/>
                <a:ext cx="637031" cy="646887"/>
                <a:chOff x="149760" y="3977280"/>
                <a:chExt cx="637031" cy="646887"/>
              </a:xfrm>
            </p:grpSpPr>
            <p:grpSp>
              <p:nvGrpSpPr>
                <p:cNvPr id="796" name="Google Shape;796;p32"/>
                <p:cNvGrpSpPr/>
                <p:nvPr/>
              </p:nvGrpSpPr>
              <p:grpSpPr>
                <a:xfrm>
                  <a:off x="149760" y="4011120"/>
                  <a:ext cx="206392" cy="189511"/>
                  <a:chOff x="149760" y="4011120"/>
                  <a:chExt cx="206392" cy="189511"/>
                </a:xfrm>
              </p:grpSpPr>
              <p:sp>
                <p:nvSpPr>
                  <p:cNvPr id="797" name="Google Shape;797;p32"/>
                  <p:cNvSpPr/>
                  <p:nvPr/>
                </p:nvSpPr>
                <p:spPr>
                  <a:xfrm>
                    <a:off x="149760" y="4011120"/>
                    <a:ext cx="206392" cy="18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429" h="198441" extrusionOk="0">
                        <a:moveTo>
                          <a:pt x="132212" y="3081"/>
                        </a:moveTo>
                        <a:cubicBezTo>
                          <a:pt x="91839" y="-7095"/>
                          <a:pt x="45770" y="8557"/>
                          <a:pt x="21029" y="40864"/>
                        </a:cubicBezTo>
                        <a:cubicBezTo>
                          <a:pt x="13470" y="50740"/>
                          <a:pt x="7800" y="61945"/>
                          <a:pt x="4408" y="73765"/>
                        </a:cubicBezTo>
                        <a:cubicBezTo>
                          <a:pt x="1223" y="84857"/>
                          <a:pt x="34" y="96416"/>
                          <a:pt x="1" y="107928"/>
                        </a:cubicBezTo>
                        <a:cubicBezTo>
                          <a:pt x="-26" y="117771"/>
                          <a:pt x="802" y="127714"/>
                          <a:pt x="3867" y="137103"/>
                        </a:cubicBezTo>
                        <a:cubicBezTo>
                          <a:pt x="10738" y="158144"/>
                          <a:pt x="28848" y="174945"/>
                          <a:pt x="50164" y="183126"/>
                        </a:cubicBezTo>
                        <a:cubicBezTo>
                          <a:pt x="71479" y="191299"/>
                          <a:pt x="95605" y="191346"/>
                          <a:pt x="117789" y="185683"/>
                        </a:cubicBezTo>
                        <a:cubicBezTo>
                          <a:pt x="141174" y="179720"/>
                          <a:pt x="162723" y="167567"/>
                          <a:pt x="180045" y="151340"/>
                        </a:cubicBezTo>
                        <a:cubicBezTo>
                          <a:pt x="199143" y="133457"/>
                          <a:pt x="207403" y="105264"/>
                          <a:pt x="206001" y="80142"/>
                        </a:cubicBezTo>
                        <a:cubicBezTo>
                          <a:pt x="204539" y="54026"/>
                          <a:pt x="185968" y="31982"/>
                          <a:pt x="164379" y="17512"/>
                        </a:cubicBezTo>
                        <a:cubicBezTo>
                          <a:pt x="154629" y="10974"/>
                          <a:pt x="143725" y="5986"/>
                          <a:pt x="132212" y="30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32"/>
                  <p:cNvSpPr/>
                  <p:nvPr/>
                </p:nvSpPr>
                <p:spPr>
                  <a:xfrm>
                    <a:off x="164880" y="4052880"/>
                    <a:ext cx="189491" cy="117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890" h="117140" extrusionOk="0">
                        <a:moveTo>
                          <a:pt x="108007" y="117140"/>
                        </a:moveTo>
                        <a:cubicBezTo>
                          <a:pt x="100027" y="117140"/>
                          <a:pt x="92321" y="116386"/>
                          <a:pt x="85189" y="115057"/>
                        </a:cubicBezTo>
                        <a:cubicBezTo>
                          <a:pt x="56795" y="109768"/>
                          <a:pt x="19781" y="95458"/>
                          <a:pt x="4649" y="57321"/>
                        </a:cubicBezTo>
                        <a:cubicBezTo>
                          <a:pt x="-2676" y="38864"/>
                          <a:pt x="269" y="17315"/>
                          <a:pt x="2639" y="0"/>
                        </a:cubicBezTo>
                        <a:lnTo>
                          <a:pt x="7421" y="655"/>
                        </a:lnTo>
                        <a:cubicBezTo>
                          <a:pt x="5130" y="17409"/>
                          <a:pt x="2285" y="38263"/>
                          <a:pt x="9137" y="55545"/>
                        </a:cubicBezTo>
                        <a:cubicBezTo>
                          <a:pt x="23454" y="91638"/>
                          <a:pt x="58879" y="105247"/>
                          <a:pt x="86077" y="110316"/>
                        </a:cubicBezTo>
                        <a:cubicBezTo>
                          <a:pt x="117075" y="116092"/>
                          <a:pt x="159465" y="110596"/>
                          <a:pt x="185435" y="77822"/>
                        </a:cubicBezTo>
                        <a:lnTo>
                          <a:pt x="189214" y="80820"/>
                        </a:lnTo>
                        <a:cubicBezTo>
                          <a:pt x="167919" y="107684"/>
                          <a:pt x="136273" y="117140"/>
                          <a:pt x="108007" y="11714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32"/>
                  <p:cNvSpPr/>
                  <p:nvPr/>
                </p:nvSpPr>
                <p:spPr>
                  <a:xfrm>
                    <a:off x="217080" y="4016880"/>
                    <a:ext cx="136602" cy="115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465" h="121621" extrusionOk="0">
                        <a:moveTo>
                          <a:pt x="106319" y="115938"/>
                        </a:moveTo>
                        <a:cubicBezTo>
                          <a:pt x="74300" y="115938"/>
                          <a:pt x="41859" y="97868"/>
                          <a:pt x="21699" y="74911"/>
                        </a:cubicBezTo>
                        <a:cubicBezTo>
                          <a:pt x="3783" y="54503"/>
                          <a:pt x="-4103" y="24400"/>
                          <a:pt x="2087" y="0"/>
                        </a:cubicBezTo>
                        <a:lnTo>
                          <a:pt x="6768" y="1188"/>
                        </a:lnTo>
                        <a:cubicBezTo>
                          <a:pt x="50" y="27672"/>
                          <a:pt x="11249" y="55699"/>
                          <a:pt x="25325" y="71725"/>
                        </a:cubicBezTo>
                        <a:cubicBezTo>
                          <a:pt x="50767" y="100693"/>
                          <a:pt x="96429" y="121621"/>
                          <a:pt x="134486" y="105574"/>
                        </a:cubicBezTo>
                        <a:lnTo>
                          <a:pt x="136362" y="110022"/>
                        </a:lnTo>
                        <a:cubicBezTo>
                          <a:pt x="126666" y="114109"/>
                          <a:pt x="116516" y="115938"/>
                          <a:pt x="106319" y="11593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32"/>
                  <p:cNvSpPr/>
                  <p:nvPr/>
                </p:nvSpPr>
                <p:spPr>
                  <a:xfrm>
                    <a:off x="276480" y="4014000"/>
                    <a:ext cx="78827" cy="99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82" h="99331" extrusionOk="0">
                        <a:moveTo>
                          <a:pt x="68580" y="99324"/>
                        </a:moveTo>
                        <a:cubicBezTo>
                          <a:pt x="48420" y="99324"/>
                          <a:pt x="27713" y="89027"/>
                          <a:pt x="14638" y="71812"/>
                        </a:cubicBezTo>
                        <a:cubicBezTo>
                          <a:pt x="147" y="52741"/>
                          <a:pt x="-6758" y="21088"/>
                          <a:pt x="8982" y="0"/>
                        </a:cubicBezTo>
                        <a:lnTo>
                          <a:pt x="12848" y="2891"/>
                        </a:lnTo>
                        <a:cubicBezTo>
                          <a:pt x="-1489" y="22090"/>
                          <a:pt x="5049" y="51231"/>
                          <a:pt x="18471" y="68900"/>
                        </a:cubicBezTo>
                        <a:cubicBezTo>
                          <a:pt x="32728" y="87665"/>
                          <a:pt x="56674" y="97621"/>
                          <a:pt x="78043" y="93648"/>
                        </a:cubicBezTo>
                        <a:lnTo>
                          <a:pt x="78924" y="98396"/>
                        </a:lnTo>
                        <a:cubicBezTo>
                          <a:pt x="75518" y="99030"/>
                          <a:pt x="72053" y="99331"/>
                          <a:pt x="68580" y="993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01" name="Google Shape;801;p32"/>
                <p:cNvSpPr/>
                <p:nvPr/>
              </p:nvSpPr>
              <p:spPr>
                <a:xfrm>
                  <a:off x="461520" y="4076280"/>
                  <a:ext cx="325271" cy="326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086" h="327027" extrusionOk="0">
                      <a:moveTo>
                        <a:pt x="187161" y="0"/>
                      </a:moveTo>
                      <a:cubicBezTo>
                        <a:pt x="234853" y="13663"/>
                        <a:pt x="262071" y="70263"/>
                        <a:pt x="272161" y="91498"/>
                      </a:cubicBezTo>
                      <a:cubicBezTo>
                        <a:pt x="282251" y="112740"/>
                        <a:pt x="288909" y="135457"/>
                        <a:pt x="297310" y="157440"/>
                      </a:cubicBezTo>
                      <a:cubicBezTo>
                        <a:pt x="309450" y="189219"/>
                        <a:pt x="325543" y="220879"/>
                        <a:pt x="325229" y="254922"/>
                      </a:cubicBezTo>
                      <a:cubicBezTo>
                        <a:pt x="325136" y="265219"/>
                        <a:pt x="323393" y="275789"/>
                        <a:pt x="318037" y="284484"/>
                      </a:cubicBezTo>
                      <a:cubicBezTo>
                        <a:pt x="307133" y="302193"/>
                        <a:pt x="284749" y="307722"/>
                        <a:pt x="264562" y="311508"/>
                      </a:cubicBezTo>
                      <a:cubicBezTo>
                        <a:pt x="234693" y="317111"/>
                        <a:pt x="204790" y="326146"/>
                        <a:pt x="174186" y="326593"/>
                      </a:cubicBezTo>
                      <a:cubicBezTo>
                        <a:pt x="144611" y="327027"/>
                        <a:pt x="121559" y="318253"/>
                        <a:pt x="99342" y="299115"/>
                      </a:cubicBezTo>
                      <a:cubicBezTo>
                        <a:pt x="76031" y="279035"/>
                        <a:pt x="51323" y="259896"/>
                        <a:pt x="33213" y="234501"/>
                      </a:cubicBezTo>
                      <a:cubicBezTo>
                        <a:pt x="11244" y="203697"/>
                        <a:pt x="586" y="165340"/>
                        <a:pt x="25" y="127344"/>
                      </a:cubicBezTo>
                      <a:cubicBezTo>
                        <a:pt x="-543" y="89348"/>
                        <a:pt x="8599" y="51679"/>
                        <a:pt x="23243" y="16821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32"/>
                <p:cNvSpPr/>
                <p:nvPr/>
              </p:nvSpPr>
              <p:spPr>
                <a:xfrm>
                  <a:off x="421200" y="4260960"/>
                  <a:ext cx="266354" cy="363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54" h="363207" extrusionOk="0">
                      <a:moveTo>
                        <a:pt x="228671" y="64827"/>
                      </a:moveTo>
                      <a:lnTo>
                        <a:pt x="242441" y="164505"/>
                      </a:lnTo>
                      <a:lnTo>
                        <a:pt x="266354" y="171336"/>
                      </a:lnTo>
                      <a:lnTo>
                        <a:pt x="215369" y="363207"/>
                      </a:lnTo>
                      <a:lnTo>
                        <a:pt x="0" y="148779"/>
                      </a:lnTo>
                      <a:lnTo>
                        <a:pt x="34637" y="141113"/>
                      </a:lnTo>
                      <a:lnTo>
                        <a:pt x="42824" y="0"/>
                      </a:lnTo>
                    </a:path>
                  </a:pathLst>
                </a:custGeom>
                <a:solidFill>
                  <a:srgbClr val="FFE8B8"/>
                </a:solidFill>
                <a:ln>
                  <a:noFill/>
                </a:ln>
              </p:spPr>
            </p:sp>
            <p:sp>
              <p:nvSpPr>
                <p:cNvPr id="803" name="Google Shape;803;p32"/>
                <p:cNvSpPr/>
                <p:nvPr/>
              </p:nvSpPr>
              <p:spPr>
                <a:xfrm>
                  <a:off x="418680" y="4029120"/>
                  <a:ext cx="302689" cy="328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48" h="334827" extrusionOk="0">
                      <a:moveTo>
                        <a:pt x="301575" y="235762"/>
                      </a:moveTo>
                      <a:cubicBezTo>
                        <a:pt x="304887" y="260937"/>
                        <a:pt x="301682" y="288449"/>
                        <a:pt x="283485" y="305871"/>
                      </a:cubicBezTo>
                      <a:cubicBezTo>
                        <a:pt x="253983" y="334118"/>
                        <a:pt x="206378" y="331474"/>
                        <a:pt x="169423" y="323661"/>
                      </a:cubicBezTo>
                      <a:cubicBezTo>
                        <a:pt x="126653" y="314626"/>
                        <a:pt x="85084" y="294553"/>
                        <a:pt x="53518" y="264009"/>
                      </a:cubicBezTo>
                      <a:cubicBezTo>
                        <a:pt x="24390" y="235815"/>
                        <a:pt x="4023" y="197826"/>
                        <a:pt x="491" y="157446"/>
                      </a:cubicBezTo>
                      <a:cubicBezTo>
                        <a:pt x="-6361" y="79090"/>
                        <a:pt x="59468" y="2710"/>
                        <a:pt x="138866" y="159"/>
                      </a:cubicBezTo>
                      <a:cubicBezTo>
                        <a:pt x="165991" y="-709"/>
                        <a:pt x="183627" y="1849"/>
                        <a:pt x="209122" y="10824"/>
                      </a:cubicBezTo>
                      <a:cubicBezTo>
                        <a:pt x="239719" y="21595"/>
                        <a:pt x="263452" y="37394"/>
                        <a:pt x="268788" y="71584"/>
                      </a:cubicBezTo>
                      <a:cubicBezTo>
                        <a:pt x="274116" y="105774"/>
                        <a:pt x="295799" y="191883"/>
                        <a:pt x="301575" y="235755"/>
                      </a:cubicBezTo>
                      <a:close/>
                    </a:path>
                  </a:pathLst>
                </a:custGeom>
                <a:solidFill>
                  <a:srgbClr val="FFE8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32"/>
                <p:cNvSpPr/>
                <p:nvPr/>
              </p:nvSpPr>
              <p:spPr>
                <a:xfrm>
                  <a:off x="262440" y="3977280"/>
                  <a:ext cx="437011" cy="460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930" h="475012" extrusionOk="0">
                      <a:moveTo>
                        <a:pt x="341581" y="18681"/>
                      </a:moveTo>
                      <a:cubicBezTo>
                        <a:pt x="284100" y="-12331"/>
                        <a:pt x="206458" y="-2180"/>
                        <a:pt x="151367" y="30400"/>
                      </a:cubicBezTo>
                      <a:cubicBezTo>
                        <a:pt x="104837" y="57926"/>
                        <a:pt x="79642" y="105424"/>
                        <a:pt x="77645" y="158953"/>
                      </a:cubicBezTo>
                      <a:cubicBezTo>
                        <a:pt x="77184" y="171213"/>
                        <a:pt x="61144" y="190218"/>
                        <a:pt x="54801" y="200394"/>
                      </a:cubicBezTo>
                      <a:cubicBezTo>
                        <a:pt x="35208" y="231840"/>
                        <a:pt x="21900" y="269636"/>
                        <a:pt x="9312" y="304560"/>
                      </a:cubicBezTo>
                      <a:cubicBezTo>
                        <a:pt x="4164" y="318830"/>
                        <a:pt x="-671" y="333662"/>
                        <a:pt x="77" y="348813"/>
                      </a:cubicBezTo>
                      <a:cubicBezTo>
                        <a:pt x="825" y="363965"/>
                        <a:pt x="8330" y="379691"/>
                        <a:pt x="22066" y="386128"/>
                      </a:cubicBezTo>
                      <a:cubicBezTo>
                        <a:pt x="26981" y="388432"/>
                        <a:pt x="32537" y="389514"/>
                        <a:pt x="36878" y="392779"/>
                      </a:cubicBezTo>
                      <a:cubicBezTo>
                        <a:pt x="40684" y="395644"/>
                        <a:pt x="43148" y="399891"/>
                        <a:pt x="45866" y="403811"/>
                      </a:cubicBezTo>
                      <a:cubicBezTo>
                        <a:pt x="59008" y="422802"/>
                        <a:pt x="80363" y="435904"/>
                        <a:pt x="103247" y="439022"/>
                      </a:cubicBezTo>
                      <a:cubicBezTo>
                        <a:pt x="112075" y="440224"/>
                        <a:pt x="121063" y="440010"/>
                        <a:pt x="129845" y="441473"/>
                      </a:cubicBezTo>
                      <a:cubicBezTo>
                        <a:pt x="143928" y="443817"/>
                        <a:pt x="156909" y="450348"/>
                        <a:pt x="170378" y="455069"/>
                      </a:cubicBezTo>
                      <a:cubicBezTo>
                        <a:pt x="183847" y="459797"/>
                        <a:pt x="198885" y="462681"/>
                        <a:pt x="212241" y="457640"/>
                      </a:cubicBezTo>
                      <a:cubicBezTo>
                        <a:pt x="230324" y="450808"/>
                        <a:pt x="240634" y="430742"/>
                        <a:pt x="241763" y="411450"/>
                      </a:cubicBezTo>
                      <a:cubicBezTo>
                        <a:pt x="242891" y="392151"/>
                        <a:pt x="236634" y="373274"/>
                        <a:pt x="230458" y="354957"/>
                      </a:cubicBezTo>
                      <a:cubicBezTo>
                        <a:pt x="225069" y="338970"/>
                        <a:pt x="219673" y="322984"/>
                        <a:pt x="214284" y="306997"/>
                      </a:cubicBezTo>
                      <a:cubicBezTo>
                        <a:pt x="207066" y="285602"/>
                        <a:pt x="204935" y="262244"/>
                        <a:pt x="197944" y="240354"/>
                      </a:cubicBezTo>
                      <a:cubicBezTo>
                        <a:pt x="246237" y="222084"/>
                        <a:pt x="295051" y="158232"/>
                        <a:pt x="316012" y="99915"/>
                      </a:cubicBezTo>
                      <a:cubicBezTo>
                        <a:pt x="354643" y="134766"/>
                        <a:pt x="393287" y="142806"/>
                        <a:pt x="430602" y="142966"/>
                      </a:cubicBezTo>
                      <a:cubicBezTo>
                        <a:pt x="445259" y="114386"/>
                        <a:pt x="439590" y="25419"/>
                        <a:pt x="341581" y="1868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32"/>
                <p:cNvSpPr/>
                <p:nvPr/>
              </p:nvSpPr>
              <p:spPr>
                <a:xfrm>
                  <a:off x="640800" y="4168440"/>
                  <a:ext cx="30254" cy="81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30" h="81715" extrusionOk="0">
                      <a:moveTo>
                        <a:pt x="13996" y="81715"/>
                      </a:moveTo>
                      <a:lnTo>
                        <a:pt x="11065" y="77882"/>
                      </a:lnTo>
                      <a:cubicBezTo>
                        <a:pt x="15292" y="74650"/>
                        <a:pt x="25142" y="66290"/>
                        <a:pt x="25375" y="58463"/>
                      </a:cubicBezTo>
                      <a:cubicBezTo>
                        <a:pt x="25462" y="55585"/>
                        <a:pt x="24193" y="53048"/>
                        <a:pt x="21496" y="50724"/>
                      </a:cubicBezTo>
                      <a:cubicBezTo>
                        <a:pt x="20521" y="49883"/>
                        <a:pt x="19365" y="49181"/>
                        <a:pt x="18143" y="48433"/>
                      </a:cubicBezTo>
                      <a:cubicBezTo>
                        <a:pt x="17282" y="47912"/>
                        <a:pt x="16427" y="47392"/>
                        <a:pt x="15606" y="46811"/>
                      </a:cubicBezTo>
                      <a:cubicBezTo>
                        <a:pt x="2765" y="37776"/>
                        <a:pt x="1496" y="20434"/>
                        <a:pt x="481" y="6498"/>
                      </a:cubicBezTo>
                      <a:cubicBezTo>
                        <a:pt x="327" y="4414"/>
                        <a:pt x="180" y="2384"/>
                        <a:pt x="0" y="448"/>
                      </a:cubicBezTo>
                      <a:lnTo>
                        <a:pt x="4808" y="0"/>
                      </a:lnTo>
                      <a:cubicBezTo>
                        <a:pt x="4988" y="1970"/>
                        <a:pt x="5142" y="4033"/>
                        <a:pt x="5295" y="6143"/>
                      </a:cubicBezTo>
                      <a:cubicBezTo>
                        <a:pt x="6290" y="19739"/>
                        <a:pt x="7419" y="35145"/>
                        <a:pt x="18390" y="42864"/>
                      </a:cubicBezTo>
                      <a:cubicBezTo>
                        <a:pt x="19125" y="43379"/>
                        <a:pt x="19893" y="43846"/>
                        <a:pt x="20654" y="44307"/>
                      </a:cubicBezTo>
                      <a:cubicBezTo>
                        <a:pt x="21990" y="45121"/>
                        <a:pt x="23372" y="45963"/>
                        <a:pt x="24654" y="47065"/>
                      </a:cubicBezTo>
                      <a:cubicBezTo>
                        <a:pt x="28467" y="50357"/>
                        <a:pt x="30330" y="54236"/>
                        <a:pt x="30203" y="58604"/>
                      </a:cubicBezTo>
                      <a:cubicBezTo>
                        <a:pt x="29923" y="68146"/>
                        <a:pt x="19933" y="77174"/>
                        <a:pt x="14003" y="8170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32"/>
                <p:cNvSpPr/>
                <p:nvPr/>
              </p:nvSpPr>
              <p:spPr>
                <a:xfrm>
                  <a:off x="622080" y="4262760"/>
                  <a:ext cx="67674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05" h="29816" extrusionOk="0">
                      <a:moveTo>
                        <a:pt x="67505" y="474"/>
                      </a:moveTo>
                      <a:lnTo>
                        <a:pt x="0" y="0"/>
                      </a:lnTo>
                      <a:cubicBezTo>
                        <a:pt x="0" y="0"/>
                        <a:pt x="9229" y="26904"/>
                        <a:pt x="37836" y="28514"/>
                      </a:cubicBezTo>
                      <a:cubicBezTo>
                        <a:pt x="60987" y="29816"/>
                        <a:pt x="67498" y="474"/>
                        <a:pt x="67498" y="4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32"/>
                <p:cNvSpPr/>
                <p:nvPr/>
              </p:nvSpPr>
              <p:spPr>
                <a:xfrm>
                  <a:off x="548640" y="4336920"/>
                  <a:ext cx="108733" cy="23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33" h="22911" extrusionOk="0">
                      <a:moveTo>
                        <a:pt x="82810" y="22911"/>
                      </a:moveTo>
                      <a:cubicBezTo>
                        <a:pt x="49929" y="22911"/>
                        <a:pt x="20621" y="16387"/>
                        <a:pt x="0" y="4154"/>
                      </a:cubicBezTo>
                      <a:lnTo>
                        <a:pt x="2464" y="0"/>
                      </a:lnTo>
                      <a:cubicBezTo>
                        <a:pt x="27499" y="14858"/>
                        <a:pt x="66076" y="20982"/>
                        <a:pt x="108259" y="16808"/>
                      </a:cubicBezTo>
                      <a:lnTo>
                        <a:pt x="108733" y="21609"/>
                      </a:lnTo>
                      <a:cubicBezTo>
                        <a:pt x="99912" y="22484"/>
                        <a:pt x="91244" y="22911"/>
                        <a:pt x="82804" y="229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32"/>
                <p:cNvSpPr/>
                <p:nvPr/>
              </p:nvSpPr>
              <p:spPr>
                <a:xfrm>
                  <a:off x="531720" y="4142520"/>
                  <a:ext cx="50054" cy="2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29" h="25429" extrusionOk="0">
                      <a:moveTo>
                        <a:pt x="4327" y="24452"/>
                      </a:moveTo>
                      <a:lnTo>
                        <a:pt x="0" y="22329"/>
                      </a:lnTo>
                      <a:cubicBezTo>
                        <a:pt x="4247" y="13668"/>
                        <a:pt x="11913" y="6603"/>
                        <a:pt x="21015" y="2943"/>
                      </a:cubicBezTo>
                      <a:cubicBezTo>
                        <a:pt x="30103" y="-709"/>
                        <a:pt x="40647" y="-977"/>
                        <a:pt x="49929" y="2222"/>
                      </a:cubicBezTo>
                      <a:lnTo>
                        <a:pt x="48360" y="6783"/>
                      </a:lnTo>
                      <a:cubicBezTo>
                        <a:pt x="40153" y="3958"/>
                        <a:pt x="30844" y="4192"/>
                        <a:pt x="22818" y="7417"/>
                      </a:cubicBezTo>
                      <a:cubicBezTo>
                        <a:pt x="14804" y="10636"/>
                        <a:pt x="8067" y="16846"/>
                        <a:pt x="4334" y="2445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32"/>
                <p:cNvSpPr/>
                <p:nvPr/>
              </p:nvSpPr>
              <p:spPr>
                <a:xfrm>
                  <a:off x="657720" y="4125240"/>
                  <a:ext cx="39274" cy="1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2" h="14418" extrusionOk="0">
                      <a:moveTo>
                        <a:pt x="3319" y="12751"/>
                      </a:moveTo>
                      <a:lnTo>
                        <a:pt x="0" y="9245"/>
                      </a:lnTo>
                      <a:cubicBezTo>
                        <a:pt x="11012" y="-1186"/>
                        <a:pt x="28127" y="-1667"/>
                        <a:pt x="39372" y="2293"/>
                      </a:cubicBezTo>
                      <a:lnTo>
                        <a:pt x="37762" y="6848"/>
                      </a:lnTo>
                      <a:cubicBezTo>
                        <a:pt x="27866" y="3355"/>
                        <a:pt x="12861" y="3709"/>
                        <a:pt x="3312" y="127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32"/>
                <p:cNvSpPr/>
                <p:nvPr/>
              </p:nvSpPr>
              <p:spPr>
                <a:xfrm>
                  <a:off x="578520" y="4190760"/>
                  <a:ext cx="17987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6237" extrusionOk="0">
                      <a:moveTo>
                        <a:pt x="17736" y="10944"/>
                      </a:moveTo>
                      <a:cubicBezTo>
                        <a:pt x="18871" y="17749"/>
                        <a:pt x="15873" y="23912"/>
                        <a:pt x="11038" y="24720"/>
                      </a:cubicBezTo>
                      <a:cubicBezTo>
                        <a:pt x="6210" y="25522"/>
                        <a:pt x="1375" y="20660"/>
                        <a:pt x="240" y="13862"/>
                      </a:cubicBezTo>
                      <a:cubicBezTo>
                        <a:pt x="-895" y="7058"/>
                        <a:pt x="2103" y="894"/>
                        <a:pt x="6938" y="86"/>
                      </a:cubicBezTo>
                      <a:cubicBezTo>
                        <a:pt x="11766" y="-715"/>
                        <a:pt x="16601" y="4146"/>
                        <a:pt x="17736" y="109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32"/>
                <p:cNvSpPr/>
                <p:nvPr/>
              </p:nvSpPr>
              <p:spPr>
                <a:xfrm>
                  <a:off x="684000" y="4173120"/>
                  <a:ext cx="17987" cy="2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6237" extrusionOk="0">
                      <a:moveTo>
                        <a:pt x="17736" y="10944"/>
                      </a:moveTo>
                      <a:cubicBezTo>
                        <a:pt x="18871" y="17749"/>
                        <a:pt x="15873" y="23912"/>
                        <a:pt x="11038" y="24721"/>
                      </a:cubicBezTo>
                      <a:cubicBezTo>
                        <a:pt x="6210" y="25522"/>
                        <a:pt x="1375" y="20660"/>
                        <a:pt x="240" y="13862"/>
                      </a:cubicBezTo>
                      <a:cubicBezTo>
                        <a:pt x="-895" y="7058"/>
                        <a:pt x="2103" y="895"/>
                        <a:pt x="6938" y="86"/>
                      </a:cubicBezTo>
                      <a:cubicBezTo>
                        <a:pt x="11766" y="-715"/>
                        <a:pt x="16601" y="4147"/>
                        <a:pt x="17736" y="109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2" name="Google Shape;812;p32"/>
                <p:cNvGrpSpPr/>
                <p:nvPr/>
              </p:nvGrpSpPr>
              <p:grpSpPr>
                <a:xfrm>
                  <a:off x="475199" y="4131360"/>
                  <a:ext cx="272967" cy="125924"/>
                  <a:chOff x="475199" y="4131360"/>
                  <a:chExt cx="272967" cy="125924"/>
                </a:xfrm>
              </p:grpSpPr>
              <p:sp>
                <p:nvSpPr>
                  <p:cNvPr id="813" name="Google Shape;813;p32"/>
                  <p:cNvSpPr/>
                  <p:nvPr/>
                </p:nvSpPr>
                <p:spPr>
                  <a:xfrm>
                    <a:off x="528840" y="4156200"/>
                    <a:ext cx="101228" cy="1010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509" h="101848" extrusionOk="0">
                        <a:moveTo>
                          <a:pt x="50606" y="101153"/>
                        </a:moveTo>
                        <a:cubicBezTo>
                          <a:pt x="49651" y="101153"/>
                          <a:pt x="48703" y="101127"/>
                          <a:pt x="47741" y="101073"/>
                        </a:cubicBezTo>
                        <a:cubicBezTo>
                          <a:pt x="34252" y="100318"/>
                          <a:pt x="21865" y="94349"/>
                          <a:pt x="12863" y="84279"/>
                        </a:cubicBezTo>
                        <a:cubicBezTo>
                          <a:pt x="3862" y="74209"/>
                          <a:pt x="-679" y="61234"/>
                          <a:pt x="82" y="47745"/>
                        </a:cubicBezTo>
                        <a:cubicBezTo>
                          <a:pt x="837" y="34256"/>
                          <a:pt x="6807" y="21869"/>
                          <a:pt x="16877" y="12867"/>
                        </a:cubicBezTo>
                        <a:cubicBezTo>
                          <a:pt x="26947" y="3866"/>
                          <a:pt x="39948" y="-695"/>
                          <a:pt x="53410" y="86"/>
                        </a:cubicBezTo>
                        <a:cubicBezTo>
                          <a:pt x="66899" y="841"/>
                          <a:pt x="79287" y="6811"/>
                          <a:pt x="88288" y="16881"/>
                        </a:cubicBezTo>
                        <a:cubicBezTo>
                          <a:pt x="97290" y="26957"/>
                          <a:pt x="101830" y="39925"/>
                          <a:pt x="101069" y="53414"/>
                        </a:cubicBezTo>
                        <a:lnTo>
                          <a:pt x="101069" y="53414"/>
                        </a:lnTo>
                        <a:cubicBezTo>
                          <a:pt x="99560" y="80292"/>
                          <a:pt x="77203" y="101153"/>
                          <a:pt x="50606" y="101153"/>
                        </a:cubicBezTo>
                        <a:close/>
                        <a:moveTo>
                          <a:pt x="50512" y="4827"/>
                        </a:moveTo>
                        <a:cubicBezTo>
                          <a:pt x="39260" y="4827"/>
                          <a:pt x="28543" y="8908"/>
                          <a:pt x="20089" y="16466"/>
                        </a:cubicBezTo>
                        <a:cubicBezTo>
                          <a:pt x="10974" y="24613"/>
                          <a:pt x="5578" y="35812"/>
                          <a:pt x="4897" y="48012"/>
                        </a:cubicBezTo>
                        <a:cubicBezTo>
                          <a:pt x="4216" y="60212"/>
                          <a:pt x="8323" y="71952"/>
                          <a:pt x="16463" y="81060"/>
                        </a:cubicBezTo>
                        <a:cubicBezTo>
                          <a:pt x="24609" y="90175"/>
                          <a:pt x="35808" y="95571"/>
                          <a:pt x="48008" y="96252"/>
                        </a:cubicBezTo>
                        <a:cubicBezTo>
                          <a:pt x="73223" y="97628"/>
                          <a:pt x="94839" y="78329"/>
                          <a:pt x="96255" y="53140"/>
                        </a:cubicBezTo>
                        <a:lnTo>
                          <a:pt x="98665" y="53274"/>
                        </a:lnTo>
                        <a:lnTo>
                          <a:pt x="96255" y="53140"/>
                        </a:lnTo>
                        <a:cubicBezTo>
                          <a:pt x="97670" y="27952"/>
                          <a:pt x="78332" y="6310"/>
                          <a:pt x="53143" y="4894"/>
                        </a:cubicBezTo>
                        <a:cubicBezTo>
                          <a:pt x="52269" y="4847"/>
                          <a:pt x="51394" y="4821"/>
                          <a:pt x="50519" y="482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32"/>
                  <p:cNvSpPr/>
                  <p:nvPr/>
                </p:nvSpPr>
                <p:spPr>
                  <a:xfrm>
                    <a:off x="657360" y="4131360"/>
                    <a:ext cx="90806" cy="9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60" h="102095" extrusionOk="0">
                        <a:moveTo>
                          <a:pt x="46819" y="97763"/>
                        </a:moveTo>
                        <a:cubicBezTo>
                          <a:pt x="37938" y="97763"/>
                          <a:pt x="29163" y="94939"/>
                          <a:pt x="21437" y="89496"/>
                        </a:cubicBezTo>
                        <a:cubicBezTo>
                          <a:pt x="11174" y="82264"/>
                          <a:pt x="3995" y="71246"/>
                          <a:pt x="1217" y="58485"/>
                        </a:cubicBezTo>
                        <a:cubicBezTo>
                          <a:pt x="-4526" y="32061"/>
                          <a:pt x="10606" y="6258"/>
                          <a:pt x="34960" y="956"/>
                        </a:cubicBezTo>
                        <a:cubicBezTo>
                          <a:pt x="59327" y="-4332"/>
                          <a:pt x="83807" y="12849"/>
                          <a:pt x="89557" y="39266"/>
                        </a:cubicBezTo>
                        <a:lnTo>
                          <a:pt x="89557" y="39266"/>
                        </a:lnTo>
                        <a:cubicBezTo>
                          <a:pt x="92334" y="52027"/>
                          <a:pt x="90371" y="65029"/>
                          <a:pt x="84041" y="75874"/>
                        </a:cubicBezTo>
                        <a:cubicBezTo>
                          <a:pt x="77670" y="86792"/>
                          <a:pt x="67647" y="94217"/>
                          <a:pt x="55807" y="96795"/>
                        </a:cubicBezTo>
                        <a:cubicBezTo>
                          <a:pt x="52822" y="97443"/>
                          <a:pt x="49811" y="97763"/>
                          <a:pt x="46819" y="97763"/>
                        </a:cubicBezTo>
                        <a:close/>
                        <a:moveTo>
                          <a:pt x="43868" y="4823"/>
                        </a:moveTo>
                        <a:cubicBezTo>
                          <a:pt x="41257" y="4823"/>
                          <a:pt x="38619" y="5097"/>
                          <a:pt x="35988" y="5671"/>
                        </a:cubicBezTo>
                        <a:cubicBezTo>
                          <a:pt x="14232" y="10399"/>
                          <a:pt x="750" y="33630"/>
                          <a:pt x="5932" y="57457"/>
                        </a:cubicBezTo>
                        <a:cubicBezTo>
                          <a:pt x="8449" y="69036"/>
                          <a:pt x="14940" y="79012"/>
                          <a:pt x="24215" y="85550"/>
                        </a:cubicBezTo>
                        <a:cubicBezTo>
                          <a:pt x="33424" y="92040"/>
                          <a:pt x="44288" y="94364"/>
                          <a:pt x="54779" y="92074"/>
                        </a:cubicBezTo>
                        <a:cubicBezTo>
                          <a:pt x="65276" y="89790"/>
                          <a:pt x="74191" y="83172"/>
                          <a:pt x="79874" y="73443"/>
                        </a:cubicBezTo>
                        <a:cubicBezTo>
                          <a:pt x="85597" y="63640"/>
                          <a:pt x="87353" y="51867"/>
                          <a:pt x="84835" y="40295"/>
                        </a:cubicBezTo>
                        <a:cubicBezTo>
                          <a:pt x="80281" y="19360"/>
                          <a:pt x="62799" y="4823"/>
                          <a:pt x="43861" y="482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32"/>
                  <p:cNvSpPr/>
                  <p:nvPr/>
                </p:nvSpPr>
                <p:spPr>
                  <a:xfrm rot="-710660">
                    <a:off x="621354" y="4177059"/>
                    <a:ext cx="38876" cy="4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24" h="4821" extrusionOk="0">
                        <a:moveTo>
                          <a:pt x="0" y="0"/>
                        </a:moveTo>
                        <a:lnTo>
                          <a:pt x="38924" y="0"/>
                        </a:lnTo>
                        <a:lnTo>
                          <a:pt x="38924" y="4821"/>
                        </a:lnTo>
                        <a:lnTo>
                          <a:pt x="0" y="48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816" name="Google Shape;816;p32"/>
                  <p:cNvSpPr/>
                  <p:nvPr/>
                </p:nvSpPr>
                <p:spPr>
                  <a:xfrm rot="-567739">
                    <a:off x="475200" y="4206225"/>
                    <a:ext cx="56566" cy="4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60" h="4821" extrusionOk="0">
                        <a:moveTo>
                          <a:pt x="0" y="0"/>
                        </a:moveTo>
                        <a:lnTo>
                          <a:pt x="56360" y="0"/>
                        </a:lnTo>
                        <a:lnTo>
                          <a:pt x="56360" y="4821"/>
                        </a:lnTo>
                        <a:lnTo>
                          <a:pt x="0" y="48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  <p:sp>
              <p:nvSpPr>
                <p:cNvPr id="817" name="Google Shape;817;p32"/>
                <p:cNvSpPr/>
                <p:nvPr/>
              </p:nvSpPr>
              <p:spPr>
                <a:xfrm>
                  <a:off x="331920" y="4152240"/>
                  <a:ext cx="134215" cy="6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15" h="73648" extrusionOk="0">
                      <a:moveTo>
                        <a:pt x="103825" y="65795"/>
                      </a:moveTo>
                      <a:cubicBezTo>
                        <a:pt x="59311" y="65795"/>
                        <a:pt x="22123" y="35472"/>
                        <a:pt x="0" y="2698"/>
                      </a:cubicBezTo>
                      <a:lnTo>
                        <a:pt x="4000" y="0"/>
                      </a:lnTo>
                      <a:cubicBezTo>
                        <a:pt x="30023" y="38557"/>
                        <a:pt x="77521" y="73648"/>
                        <a:pt x="132779" y="56480"/>
                      </a:cubicBezTo>
                      <a:lnTo>
                        <a:pt x="134215" y="61087"/>
                      </a:lnTo>
                      <a:cubicBezTo>
                        <a:pt x="123791" y="64326"/>
                        <a:pt x="113628" y="65795"/>
                        <a:pt x="103832" y="657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32"/>
                <p:cNvSpPr/>
                <p:nvPr/>
              </p:nvSpPr>
              <p:spPr>
                <a:xfrm>
                  <a:off x="419400" y="4276440"/>
                  <a:ext cx="24809" cy="126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3" h="126923" extrusionOk="0">
                      <a:moveTo>
                        <a:pt x="12140" y="126916"/>
                      </a:moveTo>
                      <a:lnTo>
                        <a:pt x="7967" y="124499"/>
                      </a:lnTo>
                      <a:cubicBezTo>
                        <a:pt x="12981" y="115818"/>
                        <a:pt x="18671" y="105982"/>
                        <a:pt x="19893" y="95538"/>
                      </a:cubicBezTo>
                      <a:cubicBezTo>
                        <a:pt x="20955" y="86436"/>
                        <a:pt x="18691" y="77228"/>
                        <a:pt x="16507" y="68326"/>
                      </a:cubicBezTo>
                      <a:lnTo>
                        <a:pt x="0" y="1149"/>
                      </a:lnTo>
                      <a:lnTo>
                        <a:pt x="4681" y="0"/>
                      </a:lnTo>
                      <a:lnTo>
                        <a:pt x="21188" y="67178"/>
                      </a:lnTo>
                      <a:cubicBezTo>
                        <a:pt x="23372" y="76059"/>
                        <a:pt x="25843" y="86129"/>
                        <a:pt x="24687" y="96099"/>
                      </a:cubicBezTo>
                      <a:cubicBezTo>
                        <a:pt x="23359" y="107538"/>
                        <a:pt x="17402" y="117835"/>
                        <a:pt x="12147" y="1269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32"/>
                <p:cNvSpPr/>
                <p:nvPr/>
              </p:nvSpPr>
              <p:spPr>
                <a:xfrm>
                  <a:off x="300600" y="4268160"/>
                  <a:ext cx="32441" cy="104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52" h="104719" extrusionOk="0">
                      <a:moveTo>
                        <a:pt x="1834" y="104713"/>
                      </a:moveTo>
                      <a:cubicBezTo>
                        <a:pt x="-3328" y="84954"/>
                        <a:pt x="3477" y="64233"/>
                        <a:pt x="9046" y="50370"/>
                      </a:cubicBezTo>
                      <a:cubicBezTo>
                        <a:pt x="10789" y="46029"/>
                        <a:pt x="12685" y="41662"/>
                        <a:pt x="14522" y="37442"/>
                      </a:cubicBezTo>
                      <a:cubicBezTo>
                        <a:pt x="19750" y="25395"/>
                        <a:pt x="25159" y="12948"/>
                        <a:pt x="27476" y="0"/>
                      </a:cubicBezTo>
                      <a:lnTo>
                        <a:pt x="32224" y="855"/>
                      </a:lnTo>
                      <a:cubicBezTo>
                        <a:pt x="29800" y="14357"/>
                        <a:pt x="24278" y="27071"/>
                        <a:pt x="18942" y="39372"/>
                      </a:cubicBezTo>
                      <a:cubicBezTo>
                        <a:pt x="17126" y="43565"/>
                        <a:pt x="15243" y="47892"/>
                        <a:pt x="13520" y="52173"/>
                      </a:cubicBezTo>
                      <a:cubicBezTo>
                        <a:pt x="8204" y="65401"/>
                        <a:pt x="1700" y="85114"/>
                        <a:pt x="6502" y="103497"/>
                      </a:cubicBezTo>
                      <a:lnTo>
                        <a:pt x="1834" y="1047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32"/>
                <p:cNvSpPr/>
                <p:nvPr/>
              </p:nvSpPr>
              <p:spPr>
                <a:xfrm>
                  <a:off x="375480" y="4220280"/>
                  <a:ext cx="10808" cy="13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7" h="130436" extrusionOk="0">
                      <a:moveTo>
                        <a:pt x="4694" y="130436"/>
                      </a:moveTo>
                      <a:lnTo>
                        <a:pt x="0" y="129320"/>
                      </a:lnTo>
                      <a:cubicBezTo>
                        <a:pt x="4928" y="108486"/>
                        <a:pt x="6731" y="91491"/>
                        <a:pt x="5669" y="75845"/>
                      </a:cubicBezTo>
                      <a:cubicBezTo>
                        <a:pt x="5195" y="68881"/>
                        <a:pt x="4127" y="61662"/>
                        <a:pt x="3092" y="54677"/>
                      </a:cubicBezTo>
                      <a:cubicBezTo>
                        <a:pt x="367" y="36313"/>
                        <a:pt x="-2451" y="17322"/>
                        <a:pt x="4955" y="0"/>
                      </a:cubicBezTo>
                      <a:lnTo>
                        <a:pt x="9396" y="1896"/>
                      </a:lnTo>
                      <a:cubicBezTo>
                        <a:pt x="2531" y="17956"/>
                        <a:pt x="5122" y="35452"/>
                        <a:pt x="7866" y="53969"/>
                      </a:cubicBezTo>
                      <a:cubicBezTo>
                        <a:pt x="8915" y="61047"/>
                        <a:pt x="10003" y="68366"/>
                        <a:pt x="10491" y="75518"/>
                      </a:cubicBezTo>
                      <a:cubicBezTo>
                        <a:pt x="11586" y="91665"/>
                        <a:pt x="9749" y="109113"/>
                        <a:pt x="4694" y="13042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32"/>
                <p:cNvSpPr/>
                <p:nvPr/>
              </p:nvSpPr>
              <p:spPr>
                <a:xfrm>
                  <a:off x="341640" y="3978720"/>
                  <a:ext cx="207122" cy="14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22" h="159363" extrusionOk="0">
                      <a:moveTo>
                        <a:pt x="39819" y="147784"/>
                      </a:moveTo>
                      <a:cubicBezTo>
                        <a:pt x="26410" y="147784"/>
                        <a:pt x="13022" y="146108"/>
                        <a:pt x="0" y="142569"/>
                      </a:cubicBezTo>
                      <a:lnTo>
                        <a:pt x="1269" y="137914"/>
                      </a:lnTo>
                      <a:cubicBezTo>
                        <a:pt x="80179" y="159363"/>
                        <a:pt x="173273" y="110376"/>
                        <a:pt x="196552" y="35125"/>
                      </a:cubicBezTo>
                      <a:cubicBezTo>
                        <a:pt x="200104" y="23625"/>
                        <a:pt x="202041" y="11806"/>
                        <a:pt x="202294" y="0"/>
                      </a:cubicBezTo>
                      <a:lnTo>
                        <a:pt x="207122" y="107"/>
                      </a:lnTo>
                      <a:cubicBezTo>
                        <a:pt x="206855" y="12367"/>
                        <a:pt x="204852" y="24634"/>
                        <a:pt x="201159" y="36560"/>
                      </a:cubicBezTo>
                      <a:cubicBezTo>
                        <a:pt x="181006" y="101715"/>
                        <a:pt x="110149" y="147791"/>
                        <a:pt x="39826" y="1477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32"/>
                <p:cNvSpPr/>
                <p:nvPr/>
              </p:nvSpPr>
              <p:spPr>
                <a:xfrm>
                  <a:off x="357120" y="3984120"/>
                  <a:ext cx="117933" cy="86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29" h="86837" extrusionOk="0">
                      <a:moveTo>
                        <a:pt x="748" y="86837"/>
                      </a:moveTo>
                      <a:lnTo>
                        <a:pt x="0" y="82069"/>
                      </a:lnTo>
                      <a:cubicBezTo>
                        <a:pt x="43251" y="75291"/>
                        <a:pt x="85929" y="44607"/>
                        <a:pt x="114155" y="0"/>
                      </a:cubicBezTo>
                      <a:lnTo>
                        <a:pt x="118229" y="2584"/>
                      </a:lnTo>
                      <a:cubicBezTo>
                        <a:pt x="88840" y="49034"/>
                        <a:pt x="46016" y="79745"/>
                        <a:pt x="748" y="868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32"/>
                <p:cNvSpPr/>
                <p:nvPr/>
              </p:nvSpPr>
              <p:spPr>
                <a:xfrm>
                  <a:off x="576000" y="3998880"/>
                  <a:ext cx="12977" cy="78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3" h="78276" extrusionOk="0">
                      <a:moveTo>
                        <a:pt x="4527" y="78276"/>
                      </a:moveTo>
                      <a:lnTo>
                        <a:pt x="0" y="76607"/>
                      </a:lnTo>
                      <a:cubicBezTo>
                        <a:pt x="6898" y="57936"/>
                        <a:pt x="12995" y="29769"/>
                        <a:pt x="2898" y="1629"/>
                      </a:cubicBezTo>
                      <a:lnTo>
                        <a:pt x="7439" y="0"/>
                      </a:lnTo>
                      <a:cubicBezTo>
                        <a:pt x="18023" y="29509"/>
                        <a:pt x="11699" y="58857"/>
                        <a:pt x="4527" y="782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32"/>
                <p:cNvSpPr/>
                <p:nvPr/>
              </p:nvSpPr>
              <p:spPr>
                <a:xfrm>
                  <a:off x="583920" y="4029840"/>
                  <a:ext cx="110623" cy="3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23" h="37315" extrusionOk="0">
                      <a:moveTo>
                        <a:pt x="72527" y="35218"/>
                      </a:moveTo>
                      <a:cubicBezTo>
                        <a:pt x="44707" y="35218"/>
                        <a:pt x="15432" y="24888"/>
                        <a:pt x="0" y="2758"/>
                      </a:cubicBezTo>
                      <a:lnTo>
                        <a:pt x="3960" y="0"/>
                      </a:lnTo>
                      <a:cubicBezTo>
                        <a:pt x="25015" y="30196"/>
                        <a:pt x="76620" y="37315"/>
                        <a:pt x="108713" y="23512"/>
                      </a:cubicBezTo>
                      <a:lnTo>
                        <a:pt x="110623" y="27946"/>
                      </a:lnTo>
                      <a:cubicBezTo>
                        <a:pt x="99478" y="32740"/>
                        <a:pt x="86182" y="35225"/>
                        <a:pt x="72533" y="352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32"/>
                <p:cNvSpPr/>
                <p:nvPr/>
              </p:nvSpPr>
              <p:spPr>
                <a:xfrm>
                  <a:off x="582840" y="4009680"/>
                  <a:ext cx="77829" cy="13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9" h="13676" extrusionOk="0">
                      <a:moveTo>
                        <a:pt x="40260" y="13669"/>
                      </a:moveTo>
                      <a:cubicBezTo>
                        <a:pt x="26397" y="13669"/>
                        <a:pt x="12534" y="10544"/>
                        <a:pt x="0" y="4320"/>
                      </a:cubicBezTo>
                      <a:lnTo>
                        <a:pt x="2144" y="0"/>
                      </a:lnTo>
                      <a:cubicBezTo>
                        <a:pt x="25028" y="11365"/>
                        <a:pt x="52574" y="11813"/>
                        <a:pt x="75819" y="1195"/>
                      </a:cubicBezTo>
                      <a:lnTo>
                        <a:pt x="77829" y="5583"/>
                      </a:lnTo>
                      <a:cubicBezTo>
                        <a:pt x="66009" y="10985"/>
                        <a:pt x="53134" y="13676"/>
                        <a:pt x="40267" y="1367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6" name="Google Shape;826;p32"/>
                <p:cNvGrpSpPr/>
                <p:nvPr/>
              </p:nvGrpSpPr>
              <p:grpSpPr>
                <a:xfrm>
                  <a:off x="439200" y="4199040"/>
                  <a:ext cx="89343" cy="114088"/>
                  <a:chOff x="439200" y="4199040"/>
                  <a:chExt cx="89343" cy="114088"/>
                </a:xfrm>
              </p:grpSpPr>
              <p:sp>
                <p:nvSpPr>
                  <p:cNvPr id="827" name="Google Shape;827;p32"/>
                  <p:cNvSpPr/>
                  <p:nvPr/>
                </p:nvSpPr>
                <p:spPr>
                  <a:xfrm>
                    <a:off x="439200" y="4200840"/>
                    <a:ext cx="87406" cy="1108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09" h="118235" extrusionOk="0">
                        <a:moveTo>
                          <a:pt x="64175" y="8116"/>
                        </a:moveTo>
                        <a:cubicBezTo>
                          <a:pt x="50266" y="-4178"/>
                          <a:pt x="33678" y="376"/>
                          <a:pt x="23468" y="3294"/>
                        </a:cubicBezTo>
                        <a:cubicBezTo>
                          <a:pt x="203" y="9939"/>
                          <a:pt x="-2675" y="39861"/>
                          <a:pt x="1739" y="60195"/>
                        </a:cubicBezTo>
                        <a:cubicBezTo>
                          <a:pt x="6647" y="82813"/>
                          <a:pt x="23688" y="103814"/>
                          <a:pt x="46573" y="109911"/>
                        </a:cubicBezTo>
                        <a:cubicBezTo>
                          <a:pt x="62139" y="114057"/>
                          <a:pt x="86546" y="104381"/>
                          <a:pt x="87434" y="75607"/>
                        </a:cubicBezTo>
                      </a:path>
                    </a:pathLst>
                  </a:custGeom>
                  <a:solidFill>
                    <a:srgbClr val="FFE8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828;p32"/>
                  <p:cNvSpPr/>
                  <p:nvPr/>
                </p:nvSpPr>
                <p:spPr>
                  <a:xfrm>
                    <a:off x="462600" y="4238280"/>
                    <a:ext cx="49338" cy="28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62" h="28935" extrusionOk="0">
                        <a:moveTo>
                          <a:pt x="47225" y="28928"/>
                        </a:moveTo>
                        <a:cubicBezTo>
                          <a:pt x="41148" y="25756"/>
                          <a:pt x="35953" y="22704"/>
                          <a:pt x="30924" y="19753"/>
                        </a:cubicBezTo>
                        <a:cubicBezTo>
                          <a:pt x="20988" y="13916"/>
                          <a:pt x="12401" y="8875"/>
                          <a:pt x="0" y="4554"/>
                        </a:cubicBezTo>
                        <a:lnTo>
                          <a:pt x="1583" y="0"/>
                        </a:lnTo>
                        <a:cubicBezTo>
                          <a:pt x="14437" y="4474"/>
                          <a:pt x="23632" y="9870"/>
                          <a:pt x="33368" y="15593"/>
                        </a:cubicBezTo>
                        <a:cubicBezTo>
                          <a:pt x="38343" y="18517"/>
                          <a:pt x="43492" y="21536"/>
                          <a:pt x="49462" y="24654"/>
                        </a:cubicBezTo>
                        <a:lnTo>
                          <a:pt x="47231" y="2893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32"/>
                  <p:cNvSpPr/>
                  <p:nvPr/>
                </p:nvSpPr>
                <p:spPr>
                  <a:xfrm>
                    <a:off x="474480" y="4282200"/>
                    <a:ext cx="54063" cy="30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30851" extrusionOk="0">
                        <a:moveTo>
                          <a:pt x="18103" y="30851"/>
                        </a:moveTo>
                        <a:cubicBezTo>
                          <a:pt x="11773" y="30851"/>
                          <a:pt x="5476" y="29382"/>
                          <a:pt x="0" y="26778"/>
                        </a:cubicBezTo>
                        <a:lnTo>
                          <a:pt x="2070" y="22417"/>
                        </a:lnTo>
                        <a:cubicBezTo>
                          <a:pt x="14985" y="28567"/>
                          <a:pt x="33088" y="27585"/>
                          <a:pt x="42691" y="13829"/>
                        </a:cubicBezTo>
                        <a:cubicBezTo>
                          <a:pt x="45368" y="9990"/>
                          <a:pt x="47178" y="5743"/>
                          <a:pt x="49094" y="1242"/>
                        </a:cubicBezTo>
                        <a:lnTo>
                          <a:pt x="49629" y="0"/>
                        </a:lnTo>
                        <a:lnTo>
                          <a:pt x="54063" y="1896"/>
                        </a:lnTo>
                        <a:lnTo>
                          <a:pt x="53535" y="3132"/>
                        </a:lnTo>
                        <a:cubicBezTo>
                          <a:pt x="51605" y="7659"/>
                          <a:pt x="49615" y="12340"/>
                          <a:pt x="46650" y="16587"/>
                        </a:cubicBezTo>
                        <a:cubicBezTo>
                          <a:pt x="39646" y="26624"/>
                          <a:pt x="28828" y="30844"/>
                          <a:pt x="18097" y="3084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32"/>
                  <p:cNvSpPr/>
                  <p:nvPr/>
                </p:nvSpPr>
                <p:spPr>
                  <a:xfrm>
                    <a:off x="474120" y="4199040"/>
                    <a:ext cx="37843" cy="1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9" h="14731" extrusionOk="0">
                        <a:moveTo>
                          <a:pt x="34944" y="14318"/>
                        </a:moveTo>
                        <a:cubicBezTo>
                          <a:pt x="26303" y="8161"/>
                          <a:pt x="12634" y="4468"/>
                          <a:pt x="154" y="4855"/>
                        </a:cubicBezTo>
                        <a:lnTo>
                          <a:pt x="0" y="34"/>
                        </a:lnTo>
                        <a:cubicBezTo>
                          <a:pt x="13676" y="-413"/>
                          <a:pt x="28153" y="3553"/>
                          <a:pt x="37749" y="10391"/>
                        </a:cubicBezTo>
                        <a:lnTo>
                          <a:pt x="34951" y="143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31" name="Google Shape;831;p32"/>
              <p:cNvGrpSpPr/>
              <p:nvPr/>
            </p:nvGrpSpPr>
            <p:grpSpPr>
              <a:xfrm>
                <a:off x="122760" y="4384800"/>
                <a:ext cx="1348702" cy="797902"/>
                <a:chOff x="122760" y="4384800"/>
                <a:chExt cx="1348702" cy="797902"/>
              </a:xfrm>
            </p:grpSpPr>
            <p:grpSp>
              <p:nvGrpSpPr>
                <p:cNvPr id="832" name="Google Shape;832;p32"/>
                <p:cNvGrpSpPr/>
                <p:nvPr/>
              </p:nvGrpSpPr>
              <p:grpSpPr>
                <a:xfrm>
                  <a:off x="1190160" y="4384800"/>
                  <a:ext cx="281302" cy="382955"/>
                  <a:chOff x="1190160" y="4384800"/>
                  <a:chExt cx="281302" cy="382955"/>
                </a:xfrm>
              </p:grpSpPr>
              <p:sp>
                <p:nvSpPr>
                  <p:cNvPr id="833" name="Google Shape;833;p32"/>
                  <p:cNvSpPr/>
                  <p:nvPr/>
                </p:nvSpPr>
                <p:spPr>
                  <a:xfrm>
                    <a:off x="1190160" y="4384800"/>
                    <a:ext cx="155889" cy="361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070" h="362853" extrusionOk="0">
                        <a:moveTo>
                          <a:pt x="0" y="259234"/>
                        </a:moveTo>
                        <a:cubicBezTo>
                          <a:pt x="27619" y="238046"/>
                          <a:pt x="40307" y="200210"/>
                          <a:pt x="46517" y="167549"/>
                        </a:cubicBezTo>
                        <a:cubicBezTo>
                          <a:pt x="55318" y="121286"/>
                          <a:pt x="65321" y="72172"/>
                          <a:pt x="47939" y="26743"/>
                        </a:cubicBezTo>
                        <a:cubicBezTo>
                          <a:pt x="46717" y="23552"/>
                          <a:pt x="45375" y="20320"/>
                          <a:pt x="45235" y="16907"/>
                        </a:cubicBezTo>
                        <a:cubicBezTo>
                          <a:pt x="44868" y="7872"/>
                          <a:pt x="53776" y="286"/>
                          <a:pt x="62817" y="13"/>
                        </a:cubicBezTo>
                        <a:cubicBezTo>
                          <a:pt x="84319" y="-635"/>
                          <a:pt x="95438" y="24012"/>
                          <a:pt x="101675" y="40880"/>
                        </a:cubicBezTo>
                        <a:cubicBezTo>
                          <a:pt x="110102" y="63691"/>
                          <a:pt x="115791" y="87170"/>
                          <a:pt x="124299" y="110008"/>
                        </a:cubicBezTo>
                        <a:cubicBezTo>
                          <a:pt x="133274" y="134114"/>
                          <a:pt x="138536" y="159369"/>
                          <a:pt x="145394" y="184110"/>
                        </a:cubicBezTo>
                        <a:cubicBezTo>
                          <a:pt x="157621" y="228196"/>
                          <a:pt x="159070" y="269431"/>
                          <a:pt x="149387" y="314365"/>
                        </a:cubicBezTo>
                        <a:cubicBezTo>
                          <a:pt x="145307" y="333303"/>
                          <a:pt x="138182" y="354338"/>
                          <a:pt x="120479" y="362218"/>
                        </a:cubicBezTo>
                      </a:path>
                    </a:pathLst>
                  </a:custGeom>
                  <a:solidFill>
                    <a:srgbClr val="FFE8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32"/>
                  <p:cNvSpPr/>
                  <p:nvPr/>
                </p:nvSpPr>
                <p:spPr>
                  <a:xfrm>
                    <a:off x="1279800" y="4399560"/>
                    <a:ext cx="191662" cy="3681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625" h="370045" extrusionOk="0">
                        <a:moveTo>
                          <a:pt x="0" y="61883"/>
                        </a:moveTo>
                        <a:cubicBezTo>
                          <a:pt x="2551" y="57002"/>
                          <a:pt x="6351" y="54143"/>
                          <a:pt x="9676" y="49936"/>
                        </a:cubicBezTo>
                        <a:cubicBezTo>
                          <a:pt x="13622" y="44942"/>
                          <a:pt x="16928" y="39546"/>
                          <a:pt x="21115" y="34712"/>
                        </a:cubicBezTo>
                        <a:cubicBezTo>
                          <a:pt x="32561" y="21503"/>
                          <a:pt x="47378" y="8749"/>
                          <a:pt x="64039" y="2732"/>
                        </a:cubicBezTo>
                        <a:cubicBezTo>
                          <a:pt x="71946" y="-119"/>
                          <a:pt x="84025" y="-2236"/>
                          <a:pt x="90723" y="4355"/>
                        </a:cubicBezTo>
                        <a:cubicBezTo>
                          <a:pt x="91591" y="5209"/>
                          <a:pt x="100072" y="11393"/>
                          <a:pt x="100486" y="20328"/>
                        </a:cubicBezTo>
                        <a:cubicBezTo>
                          <a:pt x="117154" y="15106"/>
                          <a:pt x="135310" y="30458"/>
                          <a:pt x="135938" y="47907"/>
                        </a:cubicBezTo>
                        <a:cubicBezTo>
                          <a:pt x="135985" y="49235"/>
                          <a:pt x="135991" y="50711"/>
                          <a:pt x="136906" y="51673"/>
                        </a:cubicBezTo>
                        <a:cubicBezTo>
                          <a:pt x="137981" y="52808"/>
                          <a:pt x="139784" y="52701"/>
                          <a:pt x="141347" y="52621"/>
                        </a:cubicBezTo>
                        <a:cubicBezTo>
                          <a:pt x="152325" y="52047"/>
                          <a:pt x="160332" y="51860"/>
                          <a:pt x="166716" y="60808"/>
                        </a:cubicBezTo>
                        <a:cubicBezTo>
                          <a:pt x="173099" y="69756"/>
                          <a:pt x="170936" y="81315"/>
                          <a:pt x="166822" y="91505"/>
                        </a:cubicBezTo>
                        <a:cubicBezTo>
                          <a:pt x="178809" y="92233"/>
                          <a:pt x="191009" y="105308"/>
                          <a:pt x="191817" y="117288"/>
                        </a:cubicBezTo>
                        <a:cubicBezTo>
                          <a:pt x="192625" y="129275"/>
                          <a:pt x="182936" y="141948"/>
                          <a:pt x="178108" y="152947"/>
                        </a:cubicBezTo>
                        <a:cubicBezTo>
                          <a:pt x="171443" y="168139"/>
                          <a:pt x="162963" y="174770"/>
                          <a:pt x="150569" y="176519"/>
                        </a:cubicBezTo>
                        <a:cubicBezTo>
                          <a:pt x="149721" y="191137"/>
                          <a:pt x="147884" y="210822"/>
                          <a:pt x="147030" y="225447"/>
                        </a:cubicBezTo>
                        <a:cubicBezTo>
                          <a:pt x="146509" y="234415"/>
                          <a:pt x="145981" y="243430"/>
                          <a:pt x="144058" y="252211"/>
                        </a:cubicBezTo>
                        <a:cubicBezTo>
                          <a:pt x="137661" y="281486"/>
                          <a:pt x="115858" y="305218"/>
                          <a:pt x="95685" y="326153"/>
                        </a:cubicBezTo>
                        <a:cubicBezTo>
                          <a:pt x="82162" y="340189"/>
                          <a:pt x="68460" y="354052"/>
                          <a:pt x="54650" y="367809"/>
                        </a:cubicBezTo>
                      </a:path>
                    </a:pathLst>
                  </a:custGeom>
                  <a:solidFill>
                    <a:srgbClr val="FFE8B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32"/>
                  <p:cNvSpPr/>
                  <p:nvPr/>
                </p:nvSpPr>
                <p:spPr>
                  <a:xfrm>
                    <a:off x="1292760" y="4434840"/>
                    <a:ext cx="57971" cy="207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16" h="207296" extrusionOk="0">
                        <a:moveTo>
                          <a:pt x="53295" y="207289"/>
                        </a:moveTo>
                        <a:cubicBezTo>
                          <a:pt x="52674" y="179477"/>
                          <a:pt x="48213" y="127658"/>
                          <a:pt x="25355" y="93141"/>
                        </a:cubicBezTo>
                        <a:cubicBezTo>
                          <a:pt x="9943" y="69869"/>
                          <a:pt x="7272" y="50804"/>
                          <a:pt x="3573" y="24420"/>
                        </a:cubicBezTo>
                        <a:cubicBezTo>
                          <a:pt x="2538" y="17022"/>
                          <a:pt x="1462" y="9362"/>
                          <a:pt x="0" y="815"/>
                        </a:cubicBezTo>
                        <a:lnTo>
                          <a:pt x="4755" y="0"/>
                        </a:lnTo>
                        <a:cubicBezTo>
                          <a:pt x="6230" y="8628"/>
                          <a:pt x="7305" y="16314"/>
                          <a:pt x="8347" y="23753"/>
                        </a:cubicBezTo>
                        <a:cubicBezTo>
                          <a:pt x="11953" y="49508"/>
                          <a:pt x="14564" y="68119"/>
                          <a:pt x="29375" y="90483"/>
                        </a:cubicBezTo>
                        <a:cubicBezTo>
                          <a:pt x="52901" y="126015"/>
                          <a:pt x="57482" y="178856"/>
                          <a:pt x="58116" y="207189"/>
                        </a:cubicBezTo>
                        <a:lnTo>
                          <a:pt x="53288" y="207296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32"/>
                  <p:cNvSpPr/>
                  <p:nvPr/>
                </p:nvSpPr>
                <p:spPr>
                  <a:xfrm>
                    <a:off x="1304280" y="4418280"/>
                    <a:ext cx="78460" cy="94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57" h="94616" extrusionOk="0">
                        <a:moveTo>
                          <a:pt x="25751" y="94616"/>
                        </a:moveTo>
                        <a:cubicBezTo>
                          <a:pt x="15874" y="94616"/>
                          <a:pt x="7714" y="86750"/>
                          <a:pt x="3213" y="79017"/>
                        </a:cubicBezTo>
                        <a:cubicBezTo>
                          <a:pt x="1544" y="76146"/>
                          <a:pt x="-326" y="72306"/>
                          <a:pt x="48" y="68052"/>
                        </a:cubicBezTo>
                        <a:cubicBezTo>
                          <a:pt x="282" y="65388"/>
                          <a:pt x="1390" y="62977"/>
                          <a:pt x="2372" y="60860"/>
                        </a:cubicBezTo>
                        <a:cubicBezTo>
                          <a:pt x="11046" y="42016"/>
                          <a:pt x="18018" y="22390"/>
                          <a:pt x="23140" y="2410"/>
                        </a:cubicBezTo>
                        <a:lnTo>
                          <a:pt x="27814" y="3606"/>
                        </a:lnTo>
                        <a:cubicBezTo>
                          <a:pt x="22619" y="23866"/>
                          <a:pt x="15554" y="43765"/>
                          <a:pt x="6806" y="62757"/>
                        </a:cubicBezTo>
                        <a:cubicBezTo>
                          <a:pt x="5864" y="64807"/>
                          <a:pt x="5023" y="66637"/>
                          <a:pt x="4856" y="68473"/>
                        </a:cubicBezTo>
                        <a:cubicBezTo>
                          <a:pt x="4602" y="71371"/>
                          <a:pt x="6072" y="74329"/>
                          <a:pt x="7387" y="76587"/>
                        </a:cubicBezTo>
                        <a:cubicBezTo>
                          <a:pt x="11427" y="83531"/>
                          <a:pt x="18759" y="90616"/>
                          <a:pt x="27253" y="89708"/>
                        </a:cubicBezTo>
                        <a:cubicBezTo>
                          <a:pt x="34318" y="88947"/>
                          <a:pt x="40315" y="83084"/>
                          <a:pt x="46118" y="71257"/>
                        </a:cubicBezTo>
                        <a:cubicBezTo>
                          <a:pt x="47747" y="67932"/>
                          <a:pt x="49390" y="64653"/>
                          <a:pt x="51026" y="61401"/>
                        </a:cubicBezTo>
                        <a:cubicBezTo>
                          <a:pt x="61102" y="41315"/>
                          <a:pt x="70618" y="22337"/>
                          <a:pt x="73550" y="0"/>
                        </a:cubicBezTo>
                        <a:lnTo>
                          <a:pt x="78331" y="628"/>
                        </a:lnTo>
                        <a:cubicBezTo>
                          <a:pt x="75293" y="23779"/>
                          <a:pt x="65597" y="43104"/>
                          <a:pt x="55340" y="63565"/>
                        </a:cubicBezTo>
                        <a:cubicBezTo>
                          <a:pt x="53717" y="66810"/>
                          <a:pt x="52074" y="70076"/>
                          <a:pt x="50451" y="73388"/>
                        </a:cubicBezTo>
                        <a:cubicBezTo>
                          <a:pt x="46298" y="81855"/>
                          <a:pt x="39427" y="93247"/>
                          <a:pt x="27774" y="94509"/>
                        </a:cubicBezTo>
                        <a:cubicBezTo>
                          <a:pt x="27093" y="94583"/>
                          <a:pt x="26425" y="94616"/>
                          <a:pt x="25757" y="9461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32"/>
                  <p:cNvSpPr/>
                  <p:nvPr/>
                </p:nvSpPr>
                <p:spPr>
                  <a:xfrm>
                    <a:off x="1370880" y="4489920"/>
                    <a:ext cx="77694" cy="67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89" h="67792" extrusionOk="0">
                        <a:moveTo>
                          <a:pt x="32647" y="67779"/>
                        </a:moveTo>
                        <a:cubicBezTo>
                          <a:pt x="20808" y="67779"/>
                          <a:pt x="6190" y="58624"/>
                          <a:pt x="0" y="46844"/>
                        </a:cubicBezTo>
                        <a:lnTo>
                          <a:pt x="4274" y="44600"/>
                        </a:lnTo>
                        <a:cubicBezTo>
                          <a:pt x="10037" y="55572"/>
                          <a:pt x="24634" y="64239"/>
                          <a:pt x="34898" y="62804"/>
                        </a:cubicBezTo>
                        <a:cubicBezTo>
                          <a:pt x="39352" y="62176"/>
                          <a:pt x="43318" y="60560"/>
                          <a:pt x="46363" y="58130"/>
                        </a:cubicBezTo>
                        <a:cubicBezTo>
                          <a:pt x="51165" y="54290"/>
                          <a:pt x="54049" y="48166"/>
                          <a:pt x="56594" y="42764"/>
                        </a:cubicBezTo>
                        <a:cubicBezTo>
                          <a:pt x="59705" y="36147"/>
                          <a:pt x="62390" y="28741"/>
                          <a:pt x="64981" y="21576"/>
                        </a:cubicBezTo>
                        <a:cubicBezTo>
                          <a:pt x="67605" y="14317"/>
                          <a:pt x="70323" y="6811"/>
                          <a:pt x="73528" y="0"/>
                        </a:cubicBezTo>
                        <a:lnTo>
                          <a:pt x="77889" y="2057"/>
                        </a:lnTo>
                        <a:cubicBezTo>
                          <a:pt x="74777" y="8668"/>
                          <a:pt x="72106" y="16067"/>
                          <a:pt x="69515" y="23225"/>
                        </a:cubicBezTo>
                        <a:cubicBezTo>
                          <a:pt x="66884" y="30491"/>
                          <a:pt x="64166" y="38010"/>
                          <a:pt x="60954" y="44828"/>
                        </a:cubicBezTo>
                        <a:cubicBezTo>
                          <a:pt x="58190" y="50710"/>
                          <a:pt x="55051" y="57368"/>
                          <a:pt x="49368" y="61909"/>
                        </a:cubicBezTo>
                        <a:cubicBezTo>
                          <a:pt x="45649" y="64881"/>
                          <a:pt x="40874" y="66844"/>
                          <a:pt x="35565" y="67592"/>
                        </a:cubicBezTo>
                        <a:cubicBezTo>
                          <a:pt x="34611" y="67725"/>
                          <a:pt x="33636" y="67792"/>
                          <a:pt x="32641" y="6779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32"/>
                  <p:cNvSpPr/>
                  <p:nvPr/>
                </p:nvSpPr>
                <p:spPr>
                  <a:xfrm>
                    <a:off x="1330920" y="4448160"/>
                    <a:ext cx="88580" cy="92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80" h="92213" extrusionOk="0">
                        <a:moveTo>
                          <a:pt x="33222" y="92213"/>
                        </a:moveTo>
                        <a:cubicBezTo>
                          <a:pt x="29162" y="92213"/>
                          <a:pt x="24868" y="90997"/>
                          <a:pt x="20420" y="88580"/>
                        </a:cubicBezTo>
                        <a:cubicBezTo>
                          <a:pt x="10337" y="83104"/>
                          <a:pt x="2704" y="73181"/>
                          <a:pt x="0" y="62029"/>
                        </a:cubicBezTo>
                        <a:lnTo>
                          <a:pt x="4688" y="60894"/>
                        </a:lnTo>
                        <a:cubicBezTo>
                          <a:pt x="7072" y="70737"/>
                          <a:pt x="13816" y="79505"/>
                          <a:pt x="22718" y="84339"/>
                        </a:cubicBezTo>
                        <a:cubicBezTo>
                          <a:pt x="26844" y="86577"/>
                          <a:pt x="30724" y="87585"/>
                          <a:pt x="34243" y="87351"/>
                        </a:cubicBezTo>
                        <a:cubicBezTo>
                          <a:pt x="47272" y="86456"/>
                          <a:pt x="52974" y="74376"/>
                          <a:pt x="58497" y="62690"/>
                        </a:cubicBezTo>
                        <a:cubicBezTo>
                          <a:pt x="60093" y="59311"/>
                          <a:pt x="61602" y="56119"/>
                          <a:pt x="63278" y="53208"/>
                        </a:cubicBezTo>
                        <a:cubicBezTo>
                          <a:pt x="71625" y="38711"/>
                          <a:pt x="75425" y="26744"/>
                          <a:pt x="79819" y="12881"/>
                        </a:cubicBezTo>
                        <a:cubicBezTo>
                          <a:pt x="81134" y="8741"/>
                          <a:pt x="82483" y="4487"/>
                          <a:pt x="84012" y="0"/>
                        </a:cubicBezTo>
                        <a:lnTo>
                          <a:pt x="88580" y="1556"/>
                        </a:lnTo>
                        <a:cubicBezTo>
                          <a:pt x="87064" y="6010"/>
                          <a:pt x="85722" y="10237"/>
                          <a:pt x="84420" y="14344"/>
                        </a:cubicBezTo>
                        <a:cubicBezTo>
                          <a:pt x="80119" y="27879"/>
                          <a:pt x="76066" y="40660"/>
                          <a:pt x="67458" y="55612"/>
                        </a:cubicBezTo>
                        <a:cubicBezTo>
                          <a:pt x="65882" y="58357"/>
                          <a:pt x="64413" y="61461"/>
                          <a:pt x="62864" y="64754"/>
                        </a:cubicBezTo>
                        <a:cubicBezTo>
                          <a:pt x="57034" y="77094"/>
                          <a:pt x="50430" y="91077"/>
                          <a:pt x="34577" y="92166"/>
                        </a:cubicBezTo>
                        <a:cubicBezTo>
                          <a:pt x="34130" y="92199"/>
                          <a:pt x="33676" y="92213"/>
                          <a:pt x="33215" y="9221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32"/>
                  <p:cNvSpPr/>
                  <p:nvPr/>
                </p:nvSpPr>
                <p:spPr>
                  <a:xfrm>
                    <a:off x="1404000" y="4554360"/>
                    <a:ext cx="27022" cy="237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58" h="23659" extrusionOk="0">
                        <a:moveTo>
                          <a:pt x="25896" y="23659"/>
                        </a:moveTo>
                        <a:cubicBezTo>
                          <a:pt x="13689" y="20347"/>
                          <a:pt x="5943" y="13923"/>
                          <a:pt x="0" y="2183"/>
                        </a:cubicBezTo>
                        <a:lnTo>
                          <a:pt x="4300" y="0"/>
                        </a:lnTo>
                        <a:cubicBezTo>
                          <a:pt x="9569" y="10397"/>
                          <a:pt x="16407" y="16080"/>
                          <a:pt x="27158" y="19005"/>
                        </a:cubicBezTo>
                        <a:lnTo>
                          <a:pt x="25896" y="2365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40" name="Google Shape;840;p32"/>
                <p:cNvSpPr/>
                <p:nvPr/>
              </p:nvSpPr>
              <p:spPr>
                <a:xfrm>
                  <a:off x="207720" y="4758840"/>
                  <a:ext cx="830905" cy="423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80" h="441523" extrusionOk="0">
                      <a:moveTo>
                        <a:pt x="727315" y="28015"/>
                      </a:moveTo>
                      <a:cubicBezTo>
                        <a:pt x="726708" y="27628"/>
                        <a:pt x="726100" y="27241"/>
                        <a:pt x="725486" y="26853"/>
                      </a:cubicBezTo>
                      <a:cubicBezTo>
                        <a:pt x="677807" y="-3263"/>
                        <a:pt x="609688" y="-6642"/>
                        <a:pt x="554142" y="9725"/>
                      </a:cubicBezTo>
                      <a:cubicBezTo>
                        <a:pt x="517602" y="20489"/>
                        <a:pt x="277899" y="143005"/>
                        <a:pt x="277899" y="143005"/>
                      </a:cubicBezTo>
                      <a:lnTo>
                        <a:pt x="240658" y="40242"/>
                      </a:lnTo>
                      <a:lnTo>
                        <a:pt x="0" y="158611"/>
                      </a:lnTo>
                      <a:cubicBezTo>
                        <a:pt x="0" y="158611"/>
                        <a:pt x="73328" y="408050"/>
                        <a:pt x="205980" y="422080"/>
                      </a:cubicBezTo>
                      <a:cubicBezTo>
                        <a:pt x="326974" y="434881"/>
                        <a:pt x="423720" y="349353"/>
                        <a:pt x="470965" y="310095"/>
                      </a:cubicBezTo>
                      <a:cubicBezTo>
                        <a:pt x="518210" y="270843"/>
                        <a:pt x="591745" y="198817"/>
                        <a:pt x="632519" y="165336"/>
                      </a:cubicBezTo>
                      <a:cubicBezTo>
                        <a:pt x="640605" y="158832"/>
                        <a:pt x="672805" y="170678"/>
                        <a:pt x="681740" y="172554"/>
                      </a:cubicBezTo>
                      <a:cubicBezTo>
                        <a:pt x="708638" y="178204"/>
                        <a:pt x="733552" y="179098"/>
                        <a:pt x="761225" y="179198"/>
                      </a:cubicBezTo>
                      <a:cubicBezTo>
                        <a:pt x="763041" y="190524"/>
                        <a:pt x="768190" y="201288"/>
                        <a:pt x="775862" y="209816"/>
                      </a:cubicBezTo>
                      <a:cubicBezTo>
                        <a:pt x="780269" y="214717"/>
                        <a:pt x="785652" y="219138"/>
                        <a:pt x="787849" y="225355"/>
                      </a:cubicBezTo>
                      <a:cubicBezTo>
                        <a:pt x="791815" y="236573"/>
                        <a:pt x="783969" y="248800"/>
                        <a:pt x="785538" y="260593"/>
                      </a:cubicBezTo>
                      <a:cubicBezTo>
                        <a:pt x="787074" y="272139"/>
                        <a:pt x="798914" y="281274"/>
                        <a:pt x="810473" y="279818"/>
                      </a:cubicBezTo>
                      <a:cubicBezTo>
                        <a:pt x="812376" y="279578"/>
                        <a:pt x="814346" y="279044"/>
                        <a:pt x="815701" y="277695"/>
                      </a:cubicBezTo>
                      <a:cubicBezTo>
                        <a:pt x="816997" y="276406"/>
                        <a:pt x="817564" y="274576"/>
                        <a:pt x="818072" y="272820"/>
                      </a:cubicBezTo>
                      <a:cubicBezTo>
                        <a:pt x="830606" y="229575"/>
                        <a:pt x="835080" y="181816"/>
                        <a:pt x="822546" y="138037"/>
                      </a:cubicBezTo>
                      <a:cubicBezTo>
                        <a:pt x="808670" y="89570"/>
                        <a:pt x="768443" y="54265"/>
                        <a:pt x="727315" y="28002"/>
                      </a:cubicBezTo>
                      <a:close/>
                    </a:path>
                  </a:pathLst>
                </a:custGeom>
                <a:solidFill>
                  <a:srgbClr val="FFE8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32"/>
                <p:cNvSpPr/>
                <p:nvPr/>
              </p:nvSpPr>
              <p:spPr>
                <a:xfrm>
                  <a:off x="797040" y="4627080"/>
                  <a:ext cx="578964" cy="46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964" h="464481" extrusionOk="0">
                      <a:moveTo>
                        <a:pt x="0" y="307348"/>
                      </a:moveTo>
                      <a:cubicBezTo>
                        <a:pt x="0" y="307348"/>
                        <a:pt x="41842" y="457349"/>
                        <a:pt x="145467" y="461736"/>
                      </a:cubicBezTo>
                      <a:cubicBezTo>
                        <a:pt x="210221" y="464481"/>
                        <a:pt x="251302" y="438698"/>
                        <a:pt x="378906" y="312042"/>
                      </a:cubicBezTo>
                      <a:cubicBezTo>
                        <a:pt x="506050" y="185841"/>
                        <a:pt x="578964" y="94930"/>
                        <a:pt x="578964" y="94930"/>
                      </a:cubicBezTo>
                      <a:lnTo>
                        <a:pt x="413223" y="0"/>
                      </a:lnTo>
                      <a:cubicBezTo>
                        <a:pt x="413223" y="0"/>
                        <a:pt x="79231" y="241786"/>
                        <a:pt x="78737" y="252871"/>
                      </a:cubicBezTo>
                    </a:path>
                  </a:pathLst>
                </a:custGeom>
                <a:solidFill>
                  <a:srgbClr val="FFE8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2" name="Google Shape;842;p32"/>
                <p:cNvGrpSpPr/>
                <p:nvPr/>
              </p:nvGrpSpPr>
              <p:grpSpPr>
                <a:xfrm>
                  <a:off x="1167840" y="4632840"/>
                  <a:ext cx="166442" cy="174555"/>
                  <a:chOff x="1167840" y="4632840"/>
                  <a:chExt cx="166442" cy="174555"/>
                </a:xfrm>
              </p:grpSpPr>
              <p:sp>
                <p:nvSpPr>
                  <p:cNvPr id="843" name="Google Shape;843;p32"/>
                  <p:cNvSpPr/>
                  <p:nvPr/>
                </p:nvSpPr>
                <p:spPr>
                  <a:xfrm>
                    <a:off x="1167840" y="4632840"/>
                    <a:ext cx="166442" cy="174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42" h="174555" extrusionOk="0">
                        <a:moveTo>
                          <a:pt x="29168" y="0"/>
                        </a:moveTo>
                        <a:lnTo>
                          <a:pt x="0" y="22838"/>
                        </a:lnTo>
                        <a:lnTo>
                          <a:pt x="138542" y="174555"/>
                        </a:lnTo>
                        <a:lnTo>
                          <a:pt x="166442" y="146943"/>
                        </a:lnTo>
                        <a:lnTo>
                          <a:pt x="2916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</p:sp>
              <p:sp>
                <p:nvSpPr>
                  <p:cNvPr id="844" name="Google Shape;844;p32"/>
                  <p:cNvSpPr/>
                  <p:nvPr/>
                </p:nvSpPr>
                <p:spPr>
                  <a:xfrm>
                    <a:off x="1241280" y="4712760"/>
                    <a:ext cx="68014" cy="68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6" h="76206" extrusionOk="0">
                        <a:moveTo>
                          <a:pt x="66689" y="44064"/>
                        </a:moveTo>
                        <a:cubicBezTo>
                          <a:pt x="61186" y="62068"/>
                          <a:pt x="42128" y="72198"/>
                          <a:pt x="24125" y="66689"/>
                        </a:cubicBezTo>
                        <a:cubicBezTo>
                          <a:pt x="6122" y="61186"/>
                          <a:pt x="-4008" y="42128"/>
                          <a:pt x="1501" y="24125"/>
                        </a:cubicBezTo>
                        <a:cubicBezTo>
                          <a:pt x="7003" y="6122"/>
                          <a:pt x="26062" y="-4008"/>
                          <a:pt x="44065" y="1501"/>
                        </a:cubicBezTo>
                        <a:cubicBezTo>
                          <a:pt x="62068" y="7003"/>
                          <a:pt x="72198" y="26061"/>
                          <a:pt x="66689" y="4406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32"/>
                  <p:cNvSpPr/>
                  <p:nvPr/>
                </p:nvSpPr>
                <p:spPr>
                  <a:xfrm>
                    <a:off x="1281960" y="4721400"/>
                    <a:ext cx="19819" cy="33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78" h="33181" extrusionOk="0">
                        <a:moveTo>
                          <a:pt x="18697" y="33181"/>
                        </a:moveTo>
                        <a:lnTo>
                          <a:pt x="15239" y="32120"/>
                        </a:lnTo>
                        <a:cubicBezTo>
                          <a:pt x="18938" y="20020"/>
                          <a:pt x="12100" y="7165"/>
                          <a:pt x="0" y="3459"/>
                        </a:cubicBezTo>
                        <a:lnTo>
                          <a:pt x="1062" y="0"/>
                        </a:lnTo>
                        <a:cubicBezTo>
                          <a:pt x="15065" y="4287"/>
                          <a:pt x="22978" y="19165"/>
                          <a:pt x="18697" y="331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32"/>
                  <p:cNvSpPr/>
                  <p:nvPr/>
                </p:nvSpPr>
                <p:spPr>
                  <a:xfrm>
                    <a:off x="1248840" y="4739040"/>
                    <a:ext cx="19787" cy="33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74" h="33175" extrusionOk="0">
                        <a:moveTo>
                          <a:pt x="18812" y="33175"/>
                        </a:moveTo>
                        <a:cubicBezTo>
                          <a:pt x="12028" y="31105"/>
                          <a:pt x="6452" y="26511"/>
                          <a:pt x="3120" y="20240"/>
                        </a:cubicBezTo>
                        <a:cubicBezTo>
                          <a:pt x="-212" y="13970"/>
                          <a:pt x="-900" y="6784"/>
                          <a:pt x="1177" y="0"/>
                        </a:cubicBezTo>
                        <a:lnTo>
                          <a:pt x="4636" y="1062"/>
                        </a:lnTo>
                        <a:cubicBezTo>
                          <a:pt x="2846" y="6925"/>
                          <a:pt x="3440" y="13128"/>
                          <a:pt x="6318" y="18544"/>
                        </a:cubicBezTo>
                        <a:cubicBezTo>
                          <a:pt x="9196" y="23960"/>
                          <a:pt x="14011" y="27926"/>
                          <a:pt x="19874" y="29716"/>
                        </a:cubicBezTo>
                        <a:lnTo>
                          <a:pt x="18812" y="331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32"/>
                  <p:cNvSpPr/>
                  <p:nvPr/>
                </p:nvSpPr>
                <p:spPr>
                  <a:xfrm>
                    <a:off x="1263600" y="4730040"/>
                    <a:ext cx="15110" cy="30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98" h="30630" extrusionOk="0">
                        <a:moveTo>
                          <a:pt x="11399" y="30630"/>
                        </a:moveTo>
                        <a:lnTo>
                          <a:pt x="10010" y="17669"/>
                        </a:lnTo>
                        <a:lnTo>
                          <a:pt x="0" y="1950"/>
                        </a:lnTo>
                        <a:lnTo>
                          <a:pt x="3052" y="0"/>
                        </a:lnTo>
                        <a:lnTo>
                          <a:pt x="13516" y="16440"/>
                        </a:lnTo>
                        <a:lnTo>
                          <a:pt x="14998" y="30243"/>
                        </a:lnTo>
                        <a:lnTo>
                          <a:pt x="11399" y="3063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</p:grpSp>
            <p:sp>
              <p:nvSpPr>
                <p:cNvPr id="848" name="Google Shape;848;p32"/>
                <p:cNvSpPr/>
                <p:nvPr/>
              </p:nvSpPr>
              <p:spPr>
                <a:xfrm>
                  <a:off x="842040" y="4804560"/>
                  <a:ext cx="127851" cy="130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51" h="130823" extrusionOk="0">
                      <a:moveTo>
                        <a:pt x="4401" y="130823"/>
                      </a:moveTo>
                      <a:lnTo>
                        <a:pt x="0" y="128846"/>
                      </a:lnTo>
                      <a:cubicBezTo>
                        <a:pt x="31799" y="57902"/>
                        <a:pt x="124399" y="567"/>
                        <a:pt x="125334" y="0"/>
                      </a:cubicBezTo>
                      <a:lnTo>
                        <a:pt x="127851" y="4113"/>
                      </a:lnTo>
                      <a:cubicBezTo>
                        <a:pt x="126930" y="4674"/>
                        <a:pt x="35585" y="61248"/>
                        <a:pt x="4401" y="1308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32"/>
                <p:cNvSpPr/>
                <p:nvPr/>
              </p:nvSpPr>
              <p:spPr>
                <a:xfrm>
                  <a:off x="122760" y="4416840"/>
                  <a:ext cx="361999" cy="595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235" h="595932" extrusionOk="0">
                      <a:moveTo>
                        <a:pt x="238155" y="0"/>
                      </a:moveTo>
                      <a:cubicBezTo>
                        <a:pt x="238155" y="0"/>
                        <a:pt x="177368" y="8901"/>
                        <a:pt x="139285" y="18798"/>
                      </a:cubicBezTo>
                      <a:cubicBezTo>
                        <a:pt x="86365" y="32547"/>
                        <a:pt x="-10549" y="80873"/>
                        <a:pt x="937" y="288604"/>
                      </a:cubicBezTo>
                      <a:cubicBezTo>
                        <a:pt x="12422" y="496333"/>
                        <a:pt x="42158" y="595932"/>
                        <a:pt x="42158" y="595932"/>
                      </a:cubicBezTo>
                      <a:lnTo>
                        <a:pt x="361686" y="464454"/>
                      </a:lnTo>
                      <a:lnTo>
                        <a:pt x="271885" y="207449"/>
                      </a:ln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32"/>
                <p:cNvSpPr/>
                <p:nvPr/>
              </p:nvSpPr>
              <p:spPr>
                <a:xfrm rot="-1156566">
                  <a:off x="437073" y="4616259"/>
                  <a:ext cx="4680" cy="27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8" h="272243" extrusionOk="0">
                      <a:moveTo>
                        <a:pt x="0" y="0"/>
                      </a:moveTo>
                      <a:lnTo>
                        <a:pt x="4828" y="0"/>
                      </a:lnTo>
                      <a:lnTo>
                        <a:pt x="4828" y="272243"/>
                      </a:lnTo>
                      <a:lnTo>
                        <a:pt x="0" y="2722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851" name="Google Shape;851;p32"/>
                <p:cNvSpPr/>
                <p:nvPr/>
              </p:nvSpPr>
              <p:spPr>
                <a:xfrm rot="-2425807">
                  <a:off x="796706" y="4933833"/>
                  <a:ext cx="61531" cy="4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8" h="4828" extrusionOk="0">
                      <a:moveTo>
                        <a:pt x="0" y="0"/>
                      </a:moveTo>
                      <a:lnTo>
                        <a:pt x="61628" y="0"/>
                      </a:lnTo>
                      <a:lnTo>
                        <a:pt x="61628" y="4828"/>
                      </a:lnTo>
                      <a:lnTo>
                        <a:pt x="0" y="48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852" name="Google Shape;852;p32"/>
                <p:cNvSpPr/>
                <p:nvPr/>
              </p:nvSpPr>
              <p:spPr>
                <a:xfrm>
                  <a:off x="358560" y="4896360"/>
                  <a:ext cx="126936" cy="104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36" h="104506" extrusionOk="0">
                      <a:moveTo>
                        <a:pt x="4614" y="104499"/>
                      </a:moveTo>
                      <a:lnTo>
                        <a:pt x="0" y="103104"/>
                      </a:lnTo>
                      <a:cubicBezTo>
                        <a:pt x="314" y="102062"/>
                        <a:pt x="8073" y="77268"/>
                        <a:pt x="41849" y="47105"/>
                      </a:cubicBezTo>
                      <a:cubicBezTo>
                        <a:pt x="54837" y="35505"/>
                        <a:pt x="121908" y="1442"/>
                        <a:pt x="124753" y="0"/>
                      </a:cubicBezTo>
                      <a:lnTo>
                        <a:pt x="126936" y="4300"/>
                      </a:lnTo>
                      <a:cubicBezTo>
                        <a:pt x="126242" y="4654"/>
                        <a:pt x="57589" y="39518"/>
                        <a:pt x="45061" y="50704"/>
                      </a:cubicBezTo>
                      <a:cubicBezTo>
                        <a:pt x="12407" y="79865"/>
                        <a:pt x="4688" y="104259"/>
                        <a:pt x="4614" y="1045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32"/>
                <p:cNvSpPr/>
                <p:nvPr/>
              </p:nvSpPr>
              <p:spPr>
                <a:xfrm rot="-1220284">
                  <a:off x="133487" y="4849359"/>
                  <a:ext cx="330584" cy="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40" h="4828" extrusionOk="0">
                      <a:moveTo>
                        <a:pt x="0" y="0"/>
                      </a:moveTo>
                      <a:lnTo>
                        <a:pt x="330640" y="0"/>
                      </a:lnTo>
                      <a:lnTo>
                        <a:pt x="330640" y="4828"/>
                      </a:lnTo>
                      <a:lnTo>
                        <a:pt x="0" y="48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</p:grpSp>
        </p:grpSp>
        <p:grpSp>
          <p:nvGrpSpPr>
            <p:cNvPr id="854" name="Google Shape;854;p32"/>
            <p:cNvGrpSpPr/>
            <p:nvPr/>
          </p:nvGrpSpPr>
          <p:grpSpPr>
            <a:xfrm>
              <a:off x="1305125" y="779800"/>
              <a:ext cx="671850" cy="365175"/>
              <a:chOff x="5484575" y="2789200"/>
              <a:chExt cx="671850" cy="365175"/>
            </a:xfrm>
          </p:grpSpPr>
          <p:sp>
            <p:nvSpPr>
              <p:cNvPr id="855" name="Google Shape;855;p32"/>
              <p:cNvSpPr/>
              <p:nvPr/>
            </p:nvSpPr>
            <p:spPr>
              <a:xfrm>
                <a:off x="5484575" y="278920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856" name="Google Shape;856;p32"/>
              <p:cNvSpPr/>
              <p:nvPr/>
            </p:nvSpPr>
            <p:spPr>
              <a:xfrm>
                <a:off x="6064925" y="30628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  <p:grpSp>
        <p:nvGrpSpPr>
          <p:cNvPr id="857" name="Google Shape;857;p32"/>
          <p:cNvGrpSpPr/>
          <p:nvPr/>
        </p:nvGrpSpPr>
        <p:grpSpPr>
          <a:xfrm>
            <a:off x="6330012" y="929205"/>
            <a:ext cx="2303434" cy="3828058"/>
            <a:chOff x="6330012" y="929205"/>
            <a:chExt cx="2303434" cy="3828058"/>
          </a:xfrm>
        </p:grpSpPr>
        <p:grpSp>
          <p:nvGrpSpPr>
            <p:cNvPr id="858" name="Google Shape;858;p32"/>
            <p:cNvGrpSpPr/>
            <p:nvPr/>
          </p:nvGrpSpPr>
          <p:grpSpPr>
            <a:xfrm>
              <a:off x="6657299" y="1232024"/>
              <a:ext cx="1976147" cy="3525239"/>
              <a:chOff x="1548000" y="3851280"/>
              <a:chExt cx="1654787" cy="2951967"/>
            </a:xfrm>
          </p:grpSpPr>
          <p:grpSp>
            <p:nvGrpSpPr>
              <p:cNvPr id="859" name="Google Shape;859;p32"/>
              <p:cNvGrpSpPr/>
              <p:nvPr/>
            </p:nvGrpSpPr>
            <p:grpSpPr>
              <a:xfrm>
                <a:off x="2206080" y="5028840"/>
                <a:ext cx="937964" cy="1774407"/>
                <a:chOff x="2206080" y="5028840"/>
                <a:chExt cx="937964" cy="1774407"/>
              </a:xfrm>
            </p:grpSpPr>
            <p:grpSp>
              <p:nvGrpSpPr>
                <p:cNvPr id="860" name="Google Shape;860;p32"/>
                <p:cNvGrpSpPr/>
                <p:nvPr/>
              </p:nvGrpSpPr>
              <p:grpSpPr>
                <a:xfrm>
                  <a:off x="2206080" y="6536880"/>
                  <a:ext cx="455660" cy="266367"/>
                  <a:chOff x="2206080" y="6536880"/>
                  <a:chExt cx="455660" cy="266367"/>
                </a:xfrm>
              </p:grpSpPr>
              <p:sp>
                <p:nvSpPr>
                  <p:cNvPr id="861" name="Google Shape;861;p32"/>
                  <p:cNvSpPr/>
                  <p:nvPr/>
                </p:nvSpPr>
                <p:spPr>
                  <a:xfrm>
                    <a:off x="2390040" y="6536880"/>
                    <a:ext cx="263368" cy="158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4691" h="158121" extrusionOk="0">
                        <a:moveTo>
                          <a:pt x="263055" y="16414"/>
                        </a:moveTo>
                        <a:lnTo>
                          <a:pt x="257372" y="158121"/>
                        </a:lnTo>
                        <a:lnTo>
                          <a:pt x="321" y="158121"/>
                        </a:lnTo>
                        <a:cubicBezTo>
                          <a:pt x="-1636" y="158121"/>
                          <a:pt x="6003" y="0"/>
                          <a:pt x="6003" y="0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62" name="Google Shape;862;p32"/>
                  <p:cNvGrpSpPr/>
                  <p:nvPr/>
                </p:nvGrpSpPr>
                <p:grpSpPr>
                  <a:xfrm>
                    <a:off x="2206080" y="6670080"/>
                    <a:ext cx="455660" cy="133167"/>
                    <a:chOff x="2206080" y="6670080"/>
                    <a:chExt cx="455660" cy="133167"/>
                  </a:xfrm>
                </p:grpSpPr>
                <p:sp>
                  <p:nvSpPr>
                    <p:cNvPr id="863" name="Google Shape;863;p32"/>
                    <p:cNvSpPr/>
                    <p:nvPr/>
                  </p:nvSpPr>
                  <p:spPr>
                    <a:xfrm>
                      <a:off x="2206080" y="6670080"/>
                      <a:ext cx="455660" cy="1331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5660" h="133167" extrusionOk="0">
                          <a:moveTo>
                            <a:pt x="174642" y="0"/>
                          </a:moveTo>
                          <a:lnTo>
                            <a:pt x="448695" y="0"/>
                          </a:lnTo>
                          <a:lnTo>
                            <a:pt x="455660" y="133167"/>
                          </a:lnTo>
                          <a:lnTo>
                            <a:pt x="0" y="133167"/>
                          </a:lnTo>
                          <a:cubicBezTo>
                            <a:pt x="0" y="133167"/>
                            <a:pt x="9636" y="92566"/>
                            <a:pt x="45415" y="70062"/>
                          </a:cubicBezTo>
                          <a:cubicBezTo>
                            <a:pt x="88994" y="42684"/>
                            <a:pt x="151657" y="30264"/>
                            <a:pt x="174642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4" name="Google Shape;864;p32"/>
                    <p:cNvSpPr/>
                    <p:nvPr/>
                  </p:nvSpPr>
                  <p:spPr>
                    <a:xfrm>
                      <a:off x="2549160" y="6693840"/>
                      <a:ext cx="60429" cy="547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580" h="54624" extrusionOk="0">
                          <a:moveTo>
                            <a:pt x="30290" y="54624"/>
                          </a:moveTo>
                          <a:cubicBezTo>
                            <a:pt x="13589" y="54624"/>
                            <a:pt x="0" y="42403"/>
                            <a:pt x="0" y="27312"/>
                          </a:cubicBezTo>
                          <a:cubicBezTo>
                            <a:pt x="0" y="12287"/>
                            <a:pt x="13589" y="0"/>
                            <a:pt x="30290" y="0"/>
                          </a:cubicBezTo>
                          <a:cubicBezTo>
                            <a:pt x="46991" y="0"/>
                            <a:pt x="60580" y="12287"/>
                            <a:pt x="60580" y="27312"/>
                          </a:cubicBezTo>
                          <a:cubicBezTo>
                            <a:pt x="60580" y="42403"/>
                            <a:pt x="46991" y="54624"/>
                            <a:pt x="30290" y="54624"/>
                          </a:cubicBezTo>
                          <a:close/>
                          <a:moveTo>
                            <a:pt x="30290" y="4875"/>
                          </a:moveTo>
                          <a:cubicBezTo>
                            <a:pt x="16247" y="4875"/>
                            <a:pt x="4821" y="14958"/>
                            <a:pt x="4821" y="27312"/>
                          </a:cubicBezTo>
                          <a:cubicBezTo>
                            <a:pt x="4821" y="39732"/>
                            <a:pt x="16247" y="49815"/>
                            <a:pt x="30290" y="49815"/>
                          </a:cubicBezTo>
                          <a:cubicBezTo>
                            <a:pt x="44333" y="49815"/>
                            <a:pt x="55759" y="39732"/>
                            <a:pt x="55759" y="27312"/>
                          </a:cubicBezTo>
                          <a:cubicBezTo>
                            <a:pt x="55759" y="14958"/>
                            <a:pt x="44333" y="4875"/>
                            <a:pt x="30290" y="487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5" name="Google Shape;865;p32"/>
                    <p:cNvSpPr/>
                    <p:nvPr/>
                  </p:nvSpPr>
                  <p:spPr>
                    <a:xfrm>
                      <a:off x="2216520" y="6775200"/>
                      <a:ext cx="441556" cy="46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556" h="4828" extrusionOk="0">
                          <a:moveTo>
                            <a:pt x="0" y="0"/>
                          </a:moveTo>
                          <a:lnTo>
                            <a:pt x="441556" y="0"/>
                          </a:lnTo>
                          <a:lnTo>
                            <a:pt x="441556" y="4828"/>
                          </a:lnTo>
                          <a:lnTo>
                            <a:pt x="0" y="482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866" name="Google Shape;866;p32"/>
                    <p:cNvSpPr/>
                    <p:nvPr/>
                  </p:nvSpPr>
                  <p:spPr>
                    <a:xfrm rot="-4549226">
                      <a:off x="2368086" y="6670816"/>
                      <a:ext cx="4681" cy="637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8" h="63712" extrusionOk="0">
                          <a:moveTo>
                            <a:pt x="0" y="0"/>
                          </a:moveTo>
                          <a:lnTo>
                            <a:pt x="4828" y="0"/>
                          </a:lnTo>
                          <a:lnTo>
                            <a:pt x="4828" y="63712"/>
                          </a:lnTo>
                          <a:lnTo>
                            <a:pt x="0" y="63712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867" name="Google Shape;867;p32"/>
                    <p:cNvSpPr/>
                    <p:nvPr/>
                  </p:nvSpPr>
                  <p:spPr>
                    <a:xfrm rot="-4467605">
                      <a:off x="2336395" y="6681978"/>
                      <a:ext cx="4685" cy="774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8" h="77481" extrusionOk="0">
                          <a:moveTo>
                            <a:pt x="0" y="0"/>
                          </a:moveTo>
                          <a:lnTo>
                            <a:pt x="4828" y="0"/>
                          </a:lnTo>
                          <a:lnTo>
                            <a:pt x="4828" y="77481"/>
                          </a:lnTo>
                          <a:lnTo>
                            <a:pt x="0" y="7748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sp>
                <p:nvSpPr>
                  <p:cNvPr id="868" name="Google Shape;868;p32"/>
                  <p:cNvSpPr/>
                  <p:nvPr/>
                </p:nvSpPr>
                <p:spPr>
                  <a:xfrm>
                    <a:off x="2277360" y="6723720"/>
                    <a:ext cx="55416" cy="5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75" h="54557" extrusionOk="0">
                        <a:moveTo>
                          <a:pt x="54837" y="54557"/>
                        </a:moveTo>
                        <a:lnTo>
                          <a:pt x="50109" y="53622"/>
                        </a:lnTo>
                        <a:lnTo>
                          <a:pt x="52473" y="54089"/>
                        </a:lnTo>
                        <a:lnTo>
                          <a:pt x="50109" y="53622"/>
                        </a:lnTo>
                        <a:cubicBezTo>
                          <a:pt x="50417" y="52086"/>
                          <a:pt x="56928" y="16294"/>
                          <a:pt x="0" y="4741"/>
                        </a:cubicBezTo>
                        <a:lnTo>
                          <a:pt x="955" y="0"/>
                        </a:lnTo>
                        <a:cubicBezTo>
                          <a:pt x="23753" y="4608"/>
                          <a:pt x="39706" y="13622"/>
                          <a:pt x="48373" y="26778"/>
                        </a:cubicBezTo>
                        <a:cubicBezTo>
                          <a:pt x="57575" y="40667"/>
                          <a:pt x="54951" y="54022"/>
                          <a:pt x="54837" y="5455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9" name="Google Shape;869;p32"/>
                  <p:cNvSpPr/>
                  <p:nvPr/>
                </p:nvSpPr>
                <p:spPr>
                  <a:xfrm>
                    <a:off x="2279520" y="6648480"/>
                    <a:ext cx="66609" cy="50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493" h="50176" extrusionOk="0">
                        <a:moveTo>
                          <a:pt x="64068" y="50019"/>
                        </a:moveTo>
                        <a:cubicBezTo>
                          <a:pt x="63982" y="50019"/>
                          <a:pt x="63895" y="50019"/>
                          <a:pt x="63808" y="49952"/>
                        </a:cubicBezTo>
                        <a:cubicBezTo>
                          <a:pt x="59975" y="49552"/>
                          <a:pt x="26106" y="45879"/>
                          <a:pt x="18540" y="42473"/>
                        </a:cubicBezTo>
                        <a:cubicBezTo>
                          <a:pt x="9679" y="38467"/>
                          <a:pt x="3261" y="32056"/>
                          <a:pt x="931" y="24938"/>
                        </a:cubicBezTo>
                        <a:lnTo>
                          <a:pt x="931" y="24938"/>
                        </a:lnTo>
                        <a:cubicBezTo>
                          <a:pt x="-1894" y="16250"/>
                          <a:pt x="1899" y="6608"/>
                          <a:pt x="9759" y="2501"/>
                        </a:cubicBezTo>
                        <a:cubicBezTo>
                          <a:pt x="13204" y="711"/>
                          <a:pt x="17525" y="-157"/>
                          <a:pt x="22286" y="23"/>
                        </a:cubicBezTo>
                        <a:cubicBezTo>
                          <a:pt x="33805" y="437"/>
                          <a:pt x="45371" y="6721"/>
                          <a:pt x="53231" y="16838"/>
                        </a:cubicBezTo>
                        <a:cubicBezTo>
                          <a:pt x="60362" y="26006"/>
                          <a:pt x="63775" y="36731"/>
                          <a:pt x="66406" y="46947"/>
                        </a:cubicBezTo>
                        <a:cubicBezTo>
                          <a:pt x="66599" y="47749"/>
                          <a:pt x="66406" y="48550"/>
                          <a:pt x="65891" y="49151"/>
                        </a:cubicBezTo>
                        <a:cubicBezTo>
                          <a:pt x="65431" y="49685"/>
                          <a:pt x="64763" y="50019"/>
                          <a:pt x="64068" y="50019"/>
                        </a:cubicBezTo>
                        <a:close/>
                        <a:moveTo>
                          <a:pt x="5518" y="23442"/>
                        </a:moveTo>
                        <a:cubicBezTo>
                          <a:pt x="7428" y="29319"/>
                          <a:pt x="12897" y="34594"/>
                          <a:pt x="20516" y="38066"/>
                        </a:cubicBezTo>
                        <a:cubicBezTo>
                          <a:pt x="25758" y="40403"/>
                          <a:pt x="48850" y="43408"/>
                          <a:pt x="60830" y="44810"/>
                        </a:cubicBezTo>
                        <a:cubicBezTo>
                          <a:pt x="58439" y="36130"/>
                          <a:pt x="55247" y="27288"/>
                          <a:pt x="49417" y="19796"/>
                        </a:cubicBezTo>
                        <a:cubicBezTo>
                          <a:pt x="42426" y="10794"/>
                          <a:pt x="32209" y="5205"/>
                          <a:pt x="22106" y="4845"/>
                        </a:cubicBezTo>
                        <a:cubicBezTo>
                          <a:pt x="18199" y="4711"/>
                          <a:pt x="14687" y="5372"/>
                          <a:pt x="11982" y="6781"/>
                        </a:cubicBezTo>
                        <a:cubicBezTo>
                          <a:pt x="6186" y="9806"/>
                          <a:pt x="3408" y="16971"/>
                          <a:pt x="5518" y="23442"/>
                        </a:cubicBezTo>
                        <a:lnTo>
                          <a:pt x="5518" y="2344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0" name="Google Shape;870;p32"/>
                  <p:cNvSpPr/>
                  <p:nvPr/>
                </p:nvSpPr>
                <p:spPr>
                  <a:xfrm>
                    <a:off x="2305440" y="6627600"/>
                    <a:ext cx="50019" cy="7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66" h="71444" extrusionOk="0">
                        <a:moveTo>
                          <a:pt x="40449" y="71055"/>
                        </a:moveTo>
                        <a:cubicBezTo>
                          <a:pt x="39909" y="71055"/>
                          <a:pt x="39381" y="70855"/>
                          <a:pt x="38947" y="70521"/>
                        </a:cubicBezTo>
                        <a:cubicBezTo>
                          <a:pt x="35962" y="68117"/>
                          <a:pt x="9672" y="47136"/>
                          <a:pt x="5338" y="40111"/>
                        </a:cubicBezTo>
                        <a:cubicBezTo>
                          <a:pt x="270" y="31911"/>
                          <a:pt x="-1280" y="22842"/>
                          <a:pt x="1078" y="15243"/>
                        </a:cubicBezTo>
                        <a:cubicBezTo>
                          <a:pt x="3896" y="6148"/>
                          <a:pt x="12811" y="-389"/>
                          <a:pt x="21752" y="18"/>
                        </a:cubicBezTo>
                        <a:cubicBezTo>
                          <a:pt x="25752" y="205"/>
                          <a:pt x="29939" y="1701"/>
                          <a:pt x="33858" y="4345"/>
                        </a:cubicBezTo>
                        <a:cubicBezTo>
                          <a:pt x="43361" y="10762"/>
                          <a:pt x="49337" y="22468"/>
                          <a:pt x="49832" y="35664"/>
                        </a:cubicBezTo>
                        <a:cubicBezTo>
                          <a:pt x="50286" y="47583"/>
                          <a:pt x="46673" y="58969"/>
                          <a:pt x="42707" y="69453"/>
                        </a:cubicBezTo>
                        <a:cubicBezTo>
                          <a:pt x="42433" y="70187"/>
                          <a:pt x="41832" y="70722"/>
                          <a:pt x="41090" y="70922"/>
                        </a:cubicBezTo>
                        <a:cubicBezTo>
                          <a:pt x="40883" y="70989"/>
                          <a:pt x="40663" y="71055"/>
                          <a:pt x="40449" y="71055"/>
                        </a:cubicBezTo>
                        <a:close/>
                        <a:moveTo>
                          <a:pt x="20924" y="4819"/>
                        </a:moveTo>
                        <a:cubicBezTo>
                          <a:pt x="14286" y="4819"/>
                          <a:pt x="7809" y="9814"/>
                          <a:pt x="5685" y="16665"/>
                        </a:cubicBezTo>
                        <a:lnTo>
                          <a:pt x="5685" y="16665"/>
                        </a:lnTo>
                        <a:cubicBezTo>
                          <a:pt x="3742" y="22936"/>
                          <a:pt x="5111" y="30555"/>
                          <a:pt x="9445" y="37574"/>
                        </a:cubicBezTo>
                        <a:cubicBezTo>
                          <a:pt x="12430" y="42401"/>
                          <a:pt x="30132" y="57166"/>
                          <a:pt x="39348" y="64645"/>
                        </a:cubicBezTo>
                        <a:cubicBezTo>
                          <a:pt x="42653" y="55496"/>
                          <a:pt x="45391" y="45767"/>
                          <a:pt x="45010" y="35844"/>
                        </a:cubicBezTo>
                        <a:cubicBezTo>
                          <a:pt x="44570" y="24178"/>
                          <a:pt x="39388" y="13901"/>
                          <a:pt x="31154" y="8338"/>
                        </a:cubicBezTo>
                        <a:cubicBezTo>
                          <a:pt x="27969" y="6188"/>
                          <a:pt x="24637" y="4973"/>
                          <a:pt x="21525" y="4833"/>
                        </a:cubicBezTo>
                        <a:cubicBezTo>
                          <a:pt x="21325" y="4826"/>
                          <a:pt x="21124" y="4819"/>
                          <a:pt x="20917" y="481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71" name="Google Shape;871;p32"/>
                <p:cNvGrpSpPr/>
                <p:nvPr/>
              </p:nvGrpSpPr>
              <p:grpSpPr>
                <a:xfrm>
                  <a:off x="2677320" y="6534000"/>
                  <a:ext cx="455660" cy="269247"/>
                  <a:chOff x="2677320" y="6534000"/>
                  <a:chExt cx="455660" cy="269247"/>
                </a:xfrm>
              </p:grpSpPr>
              <p:sp>
                <p:nvSpPr>
                  <p:cNvPr id="872" name="Google Shape;872;p32"/>
                  <p:cNvSpPr/>
                  <p:nvPr/>
                </p:nvSpPr>
                <p:spPr>
                  <a:xfrm>
                    <a:off x="2847600" y="6534000"/>
                    <a:ext cx="270834" cy="158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834" h="158134" extrusionOk="0">
                        <a:moveTo>
                          <a:pt x="257052" y="16414"/>
                        </a:moveTo>
                        <a:lnTo>
                          <a:pt x="270834" y="158134"/>
                        </a:lnTo>
                        <a:lnTo>
                          <a:pt x="13783" y="158134"/>
                        </a:lnTo>
                        <a:cubicBezTo>
                          <a:pt x="11826" y="158134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73" name="Google Shape;873;p32"/>
                  <p:cNvGrpSpPr/>
                  <p:nvPr/>
                </p:nvGrpSpPr>
                <p:grpSpPr>
                  <a:xfrm>
                    <a:off x="2677320" y="6670080"/>
                    <a:ext cx="455660" cy="133167"/>
                    <a:chOff x="2677320" y="6670080"/>
                    <a:chExt cx="455660" cy="133167"/>
                  </a:xfrm>
                </p:grpSpPr>
                <p:sp>
                  <p:nvSpPr>
                    <p:cNvPr id="874" name="Google Shape;874;p32"/>
                    <p:cNvSpPr/>
                    <p:nvPr/>
                  </p:nvSpPr>
                  <p:spPr>
                    <a:xfrm>
                      <a:off x="2677320" y="6670080"/>
                      <a:ext cx="455660" cy="1331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5660" h="133167" extrusionOk="0">
                          <a:moveTo>
                            <a:pt x="174642" y="0"/>
                          </a:moveTo>
                          <a:lnTo>
                            <a:pt x="448695" y="0"/>
                          </a:lnTo>
                          <a:lnTo>
                            <a:pt x="455660" y="133167"/>
                          </a:lnTo>
                          <a:lnTo>
                            <a:pt x="0" y="133167"/>
                          </a:lnTo>
                          <a:cubicBezTo>
                            <a:pt x="0" y="133167"/>
                            <a:pt x="9636" y="92566"/>
                            <a:pt x="45415" y="70062"/>
                          </a:cubicBezTo>
                          <a:cubicBezTo>
                            <a:pt x="88994" y="42684"/>
                            <a:pt x="151657" y="30264"/>
                            <a:pt x="174642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5" name="Google Shape;875;p32"/>
                    <p:cNvSpPr/>
                    <p:nvPr/>
                  </p:nvSpPr>
                  <p:spPr>
                    <a:xfrm>
                      <a:off x="3020400" y="6693840"/>
                      <a:ext cx="60436" cy="547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587" h="54624" extrusionOk="0">
                          <a:moveTo>
                            <a:pt x="30297" y="54624"/>
                          </a:moveTo>
                          <a:cubicBezTo>
                            <a:pt x="13596" y="54624"/>
                            <a:pt x="0" y="42403"/>
                            <a:pt x="0" y="27312"/>
                          </a:cubicBezTo>
                          <a:cubicBezTo>
                            <a:pt x="0" y="12287"/>
                            <a:pt x="13589" y="0"/>
                            <a:pt x="30297" y="0"/>
                          </a:cubicBezTo>
                          <a:cubicBezTo>
                            <a:pt x="47004" y="0"/>
                            <a:pt x="60587" y="12287"/>
                            <a:pt x="60587" y="27312"/>
                          </a:cubicBezTo>
                          <a:cubicBezTo>
                            <a:pt x="60587" y="42403"/>
                            <a:pt x="46998" y="54624"/>
                            <a:pt x="30297" y="54624"/>
                          </a:cubicBezTo>
                          <a:close/>
                          <a:moveTo>
                            <a:pt x="30297" y="4875"/>
                          </a:moveTo>
                          <a:cubicBezTo>
                            <a:pt x="16254" y="4875"/>
                            <a:pt x="4828" y="14958"/>
                            <a:pt x="4828" y="27312"/>
                          </a:cubicBezTo>
                          <a:cubicBezTo>
                            <a:pt x="4828" y="39732"/>
                            <a:pt x="16254" y="49815"/>
                            <a:pt x="30297" y="49815"/>
                          </a:cubicBezTo>
                          <a:cubicBezTo>
                            <a:pt x="44340" y="49815"/>
                            <a:pt x="55766" y="39732"/>
                            <a:pt x="55766" y="27312"/>
                          </a:cubicBezTo>
                          <a:cubicBezTo>
                            <a:pt x="55766" y="14958"/>
                            <a:pt x="44340" y="4875"/>
                            <a:pt x="30297" y="487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6" name="Google Shape;876;p32"/>
                    <p:cNvSpPr/>
                    <p:nvPr/>
                  </p:nvSpPr>
                  <p:spPr>
                    <a:xfrm>
                      <a:off x="2687400" y="6775200"/>
                      <a:ext cx="441550" cy="46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550" h="4828" extrusionOk="0">
                          <a:moveTo>
                            <a:pt x="0" y="0"/>
                          </a:moveTo>
                          <a:lnTo>
                            <a:pt x="441550" y="0"/>
                          </a:lnTo>
                          <a:lnTo>
                            <a:pt x="441550" y="4828"/>
                          </a:lnTo>
                          <a:lnTo>
                            <a:pt x="0" y="4828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877" name="Google Shape;877;p32"/>
                    <p:cNvSpPr/>
                    <p:nvPr/>
                  </p:nvSpPr>
                  <p:spPr>
                    <a:xfrm rot="-4549226">
                      <a:off x="2839326" y="6670816"/>
                      <a:ext cx="4681" cy="637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8" h="63712" extrusionOk="0">
                          <a:moveTo>
                            <a:pt x="0" y="0"/>
                          </a:moveTo>
                          <a:lnTo>
                            <a:pt x="4828" y="0"/>
                          </a:lnTo>
                          <a:lnTo>
                            <a:pt x="4828" y="63712"/>
                          </a:lnTo>
                          <a:lnTo>
                            <a:pt x="0" y="63712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  <p:sp>
                  <p:nvSpPr>
                    <p:cNvPr id="878" name="Google Shape;878;p32"/>
                    <p:cNvSpPr/>
                    <p:nvPr/>
                  </p:nvSpPr>
                  <p:spPr>
                    <a:xfrm rot="-4467605">
                      <a:off x="2807635" y="6681978"/>
                      <a:ext cx="4685" cy="774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8" h="77481" extrusionOk="0">
                          <a:moveTo>
                            <a:pt x="0" y="0"/>
                          </a:moveTo>
                          <a:lnTo>
                            <a:pt x="4828" y="0"/>
                          </a:lnTo>
                          <a:lnTo>
                            <a:pt x="4828" y="77481"/>
                          </a:lnTo>
                          <a:lnTo>
                            <a:pt x="0" y="7748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</p:sp>
              </p:grpSp>
              <p:sp>
                <p:nvSpPr>
                  <p:cNvPr id="879" name="Google Shape;879;p32"/>
                  <p:cNvSpPr/>
                  <p:nvPr/>
                </p:nvSpPr>
                <p:spPr>
                  <a:xfrm>
                    <a:off x="2748600" y="6723720"/>
                    <a:ext cx="55416" cy="54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75" h="54557" extrusionOk="0">
                        <a:moveTo>
                          <a:pt x="54837" y="54557"/>
                        </a:moveTo>
                        <a:lnTo>
                          <a:pt x="50110" y="53622"/>
                        </a:lnTo>
                        <a:lnTo>
                          <a:pt x="52473" y="54089"/>
                        </a:lnTo>
                        <a:lnTo>
                          <a:pt x="50110" y="53622"/>
                        </a:lnTo>
                        <a:cubicBezTo>
                          <a:pt x="50417" y="52086"/>
                          <a:pt x="56928" y="16294"/>
                          <a:pt x="0" y="4741"/>
                        </a:cubicBezTo>
                        <a:lnTo>
                          <a:pt x="955" y="0"/>
                        </a:lnTo>
                        <a:cubicBezTo>
                          <a:pt x="23753" y="4608"/>
                          <a:pt x="39706" y="13622"/>
                          <a:pt x="48373" y="26778"/>
                        </a:cubicBezTo>
                        <a:cubicBezTo>
                          <a:pt x="57575" y="40667"/>
                          <a:pt x="54951" y="54022"/>
                          <a:pt x="54837" y="5455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0" name="Google Shape;880;p32"/>
                  <p:cNvSpPr/>
                  <p:nvPr/>
                </p:nvSpPr>
                <p:spPr>
                  <a:xfrm>
                    <a:off x="2750400" y="6648480"/>
                    <a:ext cx="66609" cy="50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493" h="50176" extrusionOk="0">
                        <a:moveTo>
                          <a:pt x="64068" y="50019"/>
                        </a:moveTo>
                        <a:cubicBezTo>
                          <a:pt x="63982" y="50019"/>
                          <a:pt x="63895" y="50019"/>
                          <a:pt x="63808" y="49952"/>
                        </a:cubicBezTo>
                        <a:cubicBezTo>
                          <a:pt x="59975" y="49552"/>
                          <a:pt x="26106" y="45879"/>
                          <a:pt x="18540" y="42473"/>
                        </a:cubicBezTo>
                        <a:cubicBezTo>
                          <a:pt x="9679" y="38467"/>
                          <a:pt x="3261" y="32056"/>
                          <a:pt x="931" y="24938"/>
                        </a:cubicBezTo>
                        <a:lnTo>
                          <a:pt x="931" y="24938"/>
                        </a:lnTo>
                        <a:cubicBezTo>
                          <a:pt x="-1894" y="16250"/>
                          <a:pt x="1899" y="6608"/>
                          <a:pt x="9759" y="2501"/>
                        </a:cubicBezTo>
                        <a:cubicBezTo>
                          <a:pt x="13204" y="711"/>
                          <a:pt x="17518" y="-157"/>
                          <a:pt x="22286" y="23"/>
                        </a:cubicBezTo>
                        <a:cubicBezTo>
                          <a:pt x="33805" y="437"/>
                          <a:pt x="45371" y="6721"/>
                          <a:pt x="53231" y="16838"/>
                        </a:cubicBezTo>
                        <a:cubicBezTo>
                          <a:pt x="60362" y="26006"/>
                          <a:pt x="63775" y="36731"/>
                          <a:pt x="66406" y="46947"/>
                        </a:cubicBezTo>
                        <a:cubicBezTo>
                          <a:pt x="66599" y="47749"/>
                          <a:pt x="66406" y="48550"/>
                          <a:pt x="65891" y="49151"/>
                        </a:cubicBezTo>
                        <a:cubicBezTo>
                          <a:pt x="65431" y="49685"/>
                          <a:pt x="64763" y="50019"/>
                          <a:pt x="64068" y="50019"/>
                        </a:cubicBezTo>
                        <a:close/>
                        <a:moveTo>
                          <a:pt x="5518" y="23442"/>
                        </a:moveTo>
                        <a:cubicBezTo>
                          <a:pt x="7428" y="29319"/>
                          <a:pt x="12897" y="34661"/>
                          <a:pt x="20517" y="38066"/>
                        </a:cubicBezTo>
                        <a:cubicBezTo>
                          <a:pt x="25758" y="40403"/>
                          <a:pt x="48850" y="43408"/>
                          <a:pt x="60830" y="44810"/>
                        </a:cubicBezTo>
                        <a:cubicBezTo>
                          <a:pt x="58439" y="36130"/>
                          <a:pt x="55247" y="27288"/>
                          <a:pt x="49417" y="19796"/>
                        </a:cubicBezTo>
                        <a:cubicBezTo>
                          <a:pt x="42426" y="10794"/>
                          <a:pt x="32209" y="5205"/>
                          <a:pt x="22106" y="4845"/>
                        </a:cubicBezTo>
                        <a:cubicBezTo>
                          <a:pt x="18199" y="4711"/>
                          <a:pt x="14687" y="5372"/>
                          <a:pt x="11982" y="6781"/>
                        </a:cubicBezTo>
                        <a:cubicBezTo>
                          <a:pt x="6186" y="9806"/>
                          <a:pt x="3408" y="16971"/>
                          <a:pt x="5518" y="23442"/>
                        </a:cubicBezTo>
                        <a:lnTo>
                          <a:pt x="5518" y="23442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1" name="Google Shape;881;p32"/>
                  <p:cNvSpPr/>
                  <p:nvPr/>
                </p:nvSpPr>
                <p:spPr>
                  <a:xfrm>
                    <a:off x="2776680" y="6627600"/>
                    <a:ext cx="50018" cy="70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65" h="71438" extrusionOk="0">
                        <a:moveTo>
                          <a:pt x="40452" y="71055"/>
                        </a:moveTo>
                        <a:cubicBezTo>
                          <a:pt x="39911" y="71055"/>
                          <a:pt x="39383" y="70854"/>
                          <a:pt x="38949" y="70521"/>
                        </a:cubicBezTo>
                        <a:cubicBezTo>
                          <a:pt x="35964" y="68117"/>
                          <a:pt x="9674" y="47135"/>
                          <a:pt x="5340" y="40110"/>
                        </a:cubicBezTo>
                        <a:cubicBezTo>
                          <a:pt x="272" y="31910"/>
                          <a:pt x="-1277" y="22842"/>
                          <a:pt x="1073" y="15242"/>
                        </a:cubicBezTo>
                        <a:lnTo>
                          <a:pt x="1073" y="15242"/>
                        </a:lnTo>
                        <a:cubicBezTo>
                          <a:pt x="3891" y="6147"/>
                          <a:pt x="12759" y="-383"/>
                          <a:pt x="21747" y="17"/>
                        </a:cubicBezTo>
                        <a:cubicBezTo>
                          <a:pt x="25747" y="205"/>
                          <a:pt x="29934" y="1700"/>
                          <a:pt x="33854" y="4345"/>
                        </a:cubicBezTo>
                        <a:cubicBezTo>
                          <a:pt x="43363" y="10762"/>
                          <a:pt x="49333" y="22468"/>
                          <a:pt x="49834" y="35663"/>
                        </a:cubicBezTo>
                        <a:cubicBezTo>
                          <a:pt x="50288" y="47583"/>
                          <a:pt x="46675" y="58968"/>
                          <a:pt x="42709" y="69452"/>
                        </a:cubicBezTo>
                        <a:cubicBezTo>
                          <a:pt x="42435" y="70187"/>
                          <a:pt x="41834" y="70721"/>
                          <a:pt x="41093" y="70921"/>
                        </a:cubicBezTo>
                        <a:cubicBezTo>
                          <a:pt x="40886" y="70988"/>
                          <a:pt x="40665" y="71055"/>
                          <a:pt x="40452" y="71055"/>
                        </a:cubicBezTo>
                        <a:close/>
                        <a:moveTo>
                          <a:pt x="5688" y="16665"/>
                        </a:moveTo>
                        <a:lnTo>
                          <a:pt x="5688" y="16665"/>
                        </a:lnTo>
                        <a:cubicBezTo>
                          <a:pt x="3744" y="22935"/>
                          <a:pt x="5113" y="30555"/>
                          <a:pt x="9447" y="37573"/>
                        </a:cubicBezTo>
                        <a:cubicBezTo>
                          <a:pt x="12432" y="42401"/>
                          <a:pt x="30135" y="57165"/>
                          <a:pt x="39350" y="64644"/>
                        </a:cubicBezTo>
                        <a:cubicBezTo>
                          <a:pt x="42655" y="55496"/>
                          <a:pt x="45393" y="45767"/>
                          <a:pt x="45013" y="35843"/>
                        </a:cubicBezTo>
                        <a:cubicBezTo>
                          <a:pt x="44572" y="24177"/>
                          <a:pt x="39390" y="13894"/>
                          <a:pt x="31156" y="8338"/>
                        </a:cubicBezTo>
                        <a:cubicBezTo>
                          <a:pt x="27971" y="6188"/>
                          <a:pt x="24645" y="4972"/>
                          <a:pt x="21527" y="4832"/>
                        </a:cubicBezTo>
                        <a:cubicBezTo>
                          <a:pt x="14776" y="4458"/>
                          <a:pt x="7878" y="9600"/>
                          <a:pt x="5681" y="166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2" name="Google Shape;882;p32"/>
                <p:cNvSpPr/>
                <p:nvPr/>
              </p:nvSpPr>
              <p:spPr>
                <a:xfrm>
                  <a:off x="2754000" y="5028840"/>
                  <a:ext cx="390044" cy="157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146" h="1577641" extrusionOk="0">
                      <a:moveTo>
                        <a:pt x="340049" y="123778"/>
                      </a:moveTo>
                      <a:cubicBezTo>
                        <a:pt x="340049" y="123778"/>
                        <a:pt x="403146" y="316743"/>
                        <a:pt x="387727" y="426538"/>
                      </a:cubicBezTo>
                      <a:cubicBezTo>
                        <a:pt x="372309" y="536333"/>
                        <a:pt x="391153" y="1577641"/>
                        <a:pt x="376348" y="1577641"/>
                      </a:cubicBezTo>
                      <a:lnTo>
                        <a:pt x="78877" y="1577641"/>
                      </a:lnTo>
                      <a:lnTo>
                        <a:pt x="17362" y="35435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2"/>
                <p:cNvSpPr/>
                <p:nvPr/>
              </p:nvSpPr>
              <p:spPr>
                <a:xfrm>
                  <a:off x="2379240" y="5087520"/>
                  <a:ext cx="461034" cy="1519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766" h="1519164" extrusionOk="0">
                      <a:moveTo>
                        <a:pt x="118343" y="0"/>
                      </a:moveTo>
                      <a:lnTo>
                        <a:pt x="110998" y="109167"/>
                      </a:lnTo>
                      <a:cubicBezTo>
                        <a:pt x="110998" y="109167"/>
                        <a:pt x="36661" y="552066"/>
                        <a:pt x="22057" y="738914"/>
                      </a:cubicBezTo>
                      <a:cubicBezTo>
                        <a:pt x="-10196" y="1151623"/>
                        <a:pt x="2438" y="1518897"/>
                        <a:pt x="2438" y="1518897"/>
                      </a:cubicBezTo>
                      <a:lnTo>
                        <a:pt x="303269" y="1519164"/>
                      </a:lnTo>
                      <a:lnTo>
                        <a:pt x="343956" y="817631"/>
                      </a:lnTo>
                      <a:lnTo>
                        <a:pt x="433824" y="342686"/>
                      </a:lnTo>
                      <a:cubicBezTo>
                        <a:pt x="433824" y="342686"/>
                        <a:pt x="489570" y="165160"/>
                        <a:pt x="439507" y="35986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2"/>
                <p:cNvSpPr/>
                <p:nvPr/>
              </p:nvSpPr>
              <p:spPr>
                <a:xfrm>
                  <a:off x="2746800" y="5335920"/>
                  <a:ext cx="39622" cy="24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5" h="248090" extrusionOk="0">
                      <a:moveTo>
                        <a:pt x="34611" y="248090"/>
                      </a:moveTo>
                      <a:lnTo>
                        <a:pt x="22063" y="47632"/>
                      </a:lnTo>
                      <a:lnTo>
                        <a:pt x="0" y="2103"/>
                      </a:lnTo>
                      <a:lnTo>
                        <a:pt x="4341" y="0"/>
                      </a:lnTo>
                      <a:lnTo>
                        <a:pt x="26611" y="45956"/>
                      </a:lnTo>
                      <a:cubicBezTo>
                        <a:pt x="26751" y="46236"/>
                        <a:pt x="26831" y="46544"/>
                        <a:pt x="26851" y="46858"/>
                      </a:cubicBezTo>
                      <a:lnTo>
                        <a:pt x="39425" y="247789"/>
                      </a:lnTo>
                      <a:lnTo>
                        <a:pt x="34611" y="24809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2"/>
                <p:cNvSpPr/>
                <p:nvPr/>
              </p:nvSpPr>
              <p:spPr>
                <a:xfrm>
                  <a:off x="2679120" y="5152320"/>
                  <a:ext cx="66650" cy="15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50" h="157934" extrusionOk="0">
                      <a:moveTo>
                        <a:pt x="64186" y="157934"/>
                      </a:moveTo>
                      <a:cubicBezTo>
                        <a:pt x="64012" y="157934"/>
                        <a:pt x="63839" y="157914"/>
                        <a:pt x="63665" y="157881"/>
                      </a:cubicBezTo>
                      <a:cubicBezTo>
                        <a:pt x="58958" y="156839"/>
                        <a:pt x="17549" y="147163"/>
                        <a:pt x="13923" y="128920"/>
                      </a:cubicBezTo>
                      <a:cubicBezTo>
                        <a:pt x="9923" y="108820"/>
                        <a:pt x="407" y="9683"/>
                        <a:pt x="0" y="5469"/>
                      </a:cubicBezTo>
                      <a:lnTo>
                        <a:pt x="4801" y="5008"/>
                      </a:lnTo>
                      <a:cubicBezTo>
                        <a:pt x="4901" y="6037"/>
                        <a:pt x="14698" y="108119"/>
                        <a:pt x="18651" y="127978"/>
                      </a:cubicBezTo>
                      <a:cubicBezTo>
                        <a:pt x="21001" y="139804"/>
                        <a:pt x="47919" y="148953"/>
                        <a:pt x="61502" y="152405"/>
                      </a:cubicBezTo>
                      <a:cubicBezTo>
                        <a:pt x="59619" y="129674"/>
                        <a:pt x="49261" y="4494"/>
                        <a:pt x="49328" y="0"/>
                      </a:cubicBezTo>
                      <a:lnTo>
                        <a:pt x="54156" y="73"/>
                      </a:lnTo>
                      <a:cubicBezTo>
                        <a:pt x="54103" y="3953"/>
                        <a:pt x="63111" y="113454"/>
                        <a:pt x="66583" y="155323"/>
                      </a:cubicBezTo>
                      <a:cubicBezTo>
                        <a:pt x="66650" y="156091"/>
                        <a:pt x="66343" y="156832"/>
                        <a:pt x="65769" y="157340"/>
                      </a:cubicBezTo>
                      <a:cubicBezTo>
                        <a:pt x="65321" y="157727"/>
                        <a:pt x="64760" y="157934"/>
                        <a:pt x="64179" y="157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32"/>
                <p:cNvSpPr/>
                <p:nvPr/>
              </p:nvSpPr>
              <p:spPr>
                <a:xfrm>
                  <a:off x="2899440" y="5160960"/>
                  <a:ext cx="193600" cy="141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00" h="141180" extrusionOk="0">
                      <a:moveTo>
                        <a:pt x="192779" y="141180"/>
                      </a:moveTo>
                      <a:lnTo>
                        <a:pt x="192137" y="141073"/>
                      </a:lnTo>
                      <a:cubicBezTo>
                        <a:pt x="106536" y="126422"/>
                        <a:pt x="0" y="108192"/>
                        <a:pt x="0" y="0"/>
                      </a:cubicBezTo>
                      <a:lnTo>
                        <a:pt x="4828" y="0"/>
                      </a:lnTo>
                      <a:cubicBezTo>
                        <a:pt x="4828" y="46283"/>
                        <a:pt x="24948" y="79485"/>
                        <a:pt x="66336" y="101501"/>
                      </a:cubicBezTo>
                      <a:cubicBezTo>
                        <a:pt x="102763" y="120880"/>
                        <a:pt x="150682" y="129080"/>
                        <a:pt x="192959" y="136312"/>
                      </a:cubicBezTo>
                      <a:lnTo>
                        <a:pt x="193600" y="136425"/>
                      </a:lnTo>
                      <a:lnTo>
                        <a:pt x="192785" y="1411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32"/>
                <p:cNvSpPr/>
                <p:nvPr/>
              </p:nvSpPr>
              <p:spPr>
                <a:xfrm>
                  <a:off x="2482200" y="5144400"/>
                  <a:ext cx="129554" cy="10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54" h="101394" extrusionOk="0">
                      <a:moveTo>
                        <a:pt x="628" y="101394"/>
                      </a:moveTo>
                      <a:lnTo>
                        <a:pt x="0" y="96613"/>
                      </a:lnTo>
                      <a:cubicBezTo>
                        <a:pt x="51505" y="89882"/>
                        <a:pt x="110937" y="54537"/>
                        <a:pt x="124880" y="0"/>
                      </a:cubicBezTo>
                      <a:lnTo>
                        <a:pt x="129554" y="1195"/>
                      </a:lnTo>
                      <a:cubicBezTo>
                        <a:pt x="115083" y="57809"/>
                        <a:pt x="53742" y="94456"/>
                        <a:pt x="628" y="10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8" name="Google Shape;888;p32"/>
              <p:cNvGrpSpPr/>
              <p:nvPr/>
            </p:nvGrpSpPr>
            <p:grpSpPr>
              <a:xfrm>
                <a:off x="2500200" y="3851280"/>
                <a:ext cx="404364" cy="548471"/>
                <a:chOff x="2500200" y="3851280"/>
                <a:chExt cx="404364" cy="548471"/>
              </a:xfrm>
            </p:grpSpPr>
            <p:sp>
              <p:nvSpPr>
                <p:cNvPr id="889" name="Google Shape;889;p32"/>
                <p:cNvSpPr/>
                <p:nvPr/>
              </p:nvSpPr>
              <p:spPr>
                <a:xfrm>
                  <a:off x="2523591" y="3926519"/>
                  <a:ext cx="290488" cy="365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176" h="358386" extrusionOk="0">
                      <a:moveTo>
                        <a:pt x="207410" y="288215"/>
                      </a:moveTo>
                      <a:cubicBezTo>
                        <a:pt x="246809" y="256850"/>
                        <a:pt x="280858" y="210106"/>
                        <a:pt x="288538" y="158928"/>
                      </a:cubicBezTo>
                      <a:cubicBezTo>
                        <a:pt x="298467" y="92725"/>
                        <a:pt x="258608" y="30837"/>
                        <a:pt x="196479" y="9729"/>
                      </a:cubicBezTo>
                      <a:cubicBezTo>
                        <a:pt x="149742" y="-6158"/>
                        <a:pt x="101629" y="-3874"/>
                        <a:pt x="61997" y="26182"/>
                      </a:cubicBezTo>
                      <a:cubicBezTo>
                        <a:pt x="32475" y="48572"/>
                        <a:pt x="28575" y="78809"/>
                        <a:pt x="21062" y="113413"/>
                      </a:cubicBezTo>
                      <a:cubicBezTo>
                        <a:pt x="15066" y="141059"/>
                        <a:pt x="6445" y="196671"/>
                        <a:pt x="1764" y="224570"/>
                      </a:cubicBezTo>
                      <a:cubicBezTo>
                        <a:pt x="-5709" y="269131"/>
                        <a:pt x="10271" y="307354"/>
                        <a:pt x="55259" y="327928"/>
                      </a:cubicBezTo>
                      <a:cubicBezTo>
                        <a:pt x="108400" y="352228"/>
                        <a:pt x="159505" y="326345"/>
                        <a:pt x="207410" y="288209"/>
                      </a:cubicBezTo>
                      <a:close/>
                    </a:path>
                  </a:pathLst>
                </a:custGeom>
                <a:solidFill>
                  <a:srgbClr val="A874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32"/>
                <p:cNvSpPr/>
                <p:nvPr/>
              </p:nvSpPr>
              <p:spPr>
                <a:xfrm>
                  <a:off x="2668320" y="4088160"/>
                  <a:ext cx="19430" cy="27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2" h="28734" extrusionOk="0">
                      <a:moveTo>
                        <a:pt x="156" y="12441"/>
                      </a:moveTo>
                      <a:cubicBezTo>
                        <a:pt x="-799" y="19987"/>
                        <a:pt x="2721" y="26671"/>
                        <a:pt x="8009" y="27379"/>
                      </a:cubicBezTo>
                      <a:cubicBezTo>
                        <a:pt x="13298" y="28087"/>
                        <a:pt x="18360" y="22545"/>
                        <a:pt x="19308" y="14999"/>
                      </a:cubicBezTo>
                      <a:cubicBezTo>
                        <a:pt x="20263" y="7453"/>
                        <a:pt x="16744" y="769"/>
                        <a:pt x="11455" y="61"/>
                      </a:cubicBezTo>
                      <a:cubicBezTo>
                        <a:pt x="6166" y="-647"/>
                        <a:pt x="1105" y="4896"/>
                        <a:pt x="156" y="124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32"/>
                <p:cNvSpPr/>
                <p:nvPr/>
              </p:nvSpPr>
              <p:spPr>
                <a:xfrm>
                  <a:off x="2544840" y="4074840"/>
                  <a:ext cx="19423" cy="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5" h="28727" extrusionOk="0">
                      <a:moveTo>
                        <a:pt x="155" y="12441"/>
                      </a:moveTo>
                      <a:cubicBezTo>
                        <a:pt x="-794" y="19981"/>
                        <a:pt x="2719" y="26671"/>
                        <a:pt x="8008" y="27373"/>
                      </a:cubicBezTo>
                      <a:cubicBezTo>
                        <a:pt x="13296" y="28080"/>
                        <a:pt x="18358" y="22538"/>
                        <a:pt x="19306" y="14992"/>
                      </a:cubicBezTo>
                      <a:cubicBezTo>
                        <a:pt x="20261" y="7453"/>
                        <a:pt x="16742" y="762"/>
                        <a:pt x="11453" y="61"/>
                      </a:cubicBezTo>
                      <a:cubicBezTo>
                        <a:pt x="6164" y="-647"/>
                        <a:pt x="1103" y="4896"/>
                        <a:pt x="148" y="124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32"/>
                <p:cNvSpPr/>
                <p:nvPr/>
              </p:nvSpPr>
              <p:spPr>
                <a:xfrm>
                  <a:off x="2654280" y="4054320"/>
                  <a:ext cx="66530" cy="26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97" h="33249" extrusionOk="0">
                      <a:moveTo>
                        <a:pt x="62784" y="26564"/>
                      </a:moveTo>
                      <a:cubicBezTo>
                        <a:pt x="51018" y="10296"/>
                        <a:pt x="23145" y="-1189"/>
                        <a:pt x="1977" y="8347"/>
                      </a:cubicBezTo>
                      <a:lnTo>
                        <a:pt x="0" y="3946"/>
                      </a:lnTo>
                      <a:cubicBezTo>
                        <a:pt x="23632" y="-6685"/>
                        <a:pt x="53569" y="5595"/>
                        <a:pt x="66697" y="23739"/>
                      </a:cubicBezTo>
                      <a:lnTo>
                        <a:pt x="62784" y="2656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32"/>
                <p:cNvSpPr/>
                <p:nvPr/>
              </p:nvSpPr>
              <p:spPr>
                <a:xfrm>
                  <a:off x="2549880" y="4038840"/>
                  <a:ext cx="46781" cy="16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98" h="19306" extrusionOk="0">
                      <a:moveTo>
                        <a:pt x="43038" y="16105"/>
                      </a:moveTo>
                      <a:cubicBezTo>
                        <a:pt x="31766" y="1047"/>
                        <a:pt x="14070" y="3237"/>
                        <a:pt x="2324" y="9694"/>
                      </a:cubicBezTo>
                      <a:lnTo>
                        <a:pt x="0" y="5467"/>
                      </a:lnTo>
                      <a:cubicBezTo>
                        <a:pt x="14484" y="-2506"/>
                        <a:pt x="34611" y="-3201"/>
                        <a:pt x="46898" y="13213"/>
                      </a:cubicBezTo>
                      <a:lnTo>
                        <a:pt x="43031" y="161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32"/>
                <p:cNvSpPr/>
                <p:nvPr/>
              </p:nvSpPr>
              <p:spPr>
                <a:xfrm>
                  <a:off x="2601098" y="4131521"/>
                  <a:ext cx="222675" cy="2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75" h="268230" extrusionOk="0">
                      <a:moveTo>
                        <a:pt x="188825" y="0"/>
                      </a:moveTo>
                      <a:lnTo>
                        <a:pt x="222675" y="134409"/>
                      </a:lnTo>
                      <a:lnTo>
                        <a:pt x="67865" y="268230"/>
                      </a:lnTo>
                      <a:lnTo>
                        <a:pt x="7305" y="178201"/>
                      </a:lnTo>
                      <a:lnTo>
                        <a:pt x="0" y="90269"/>
                      </a:lnTo>
                    </a:path>
                  </a:pathLst>
                </a:custGeom>
                <a:solidFill>
                  <a:srgbClr val="A87451"/>
                </a:solidFill>
                <a:ln>
                  <a:noFill/>
                </a:ln>
              </p:spPr>
            </p:sp>
            <p:sp>
              <p:nvSpPr>
                <p:cNvPr id="895" name="Google Shape;895;p32"/>
                <p:cNvSpPr/>
                <p:nvPr/>
              </p:nvSpPr>
              <p:spPr>
                <a:xfrm>
                  <a:off x="2592360" y="4062240"/>
                  <a:ext cx="37835" cy="81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26" h="81849" extrusionOk="0">
                      <a:moveTo>
                        <a:pt x="37768" y="81849"/>
                      </a:moveTo>
                      <a:cubicBezTo>
                        <a:pt x="30776" y="81709"/>
                        <a:pt x="23537" y="81568"/>
                        <a:pt x="16880" y="79979"/>
                      </a:cubicBezTo>
                      <a:cubicBezTo>
                        <a:pt x="12272" y="78884"/>
                        <a:pt x="4098" y="76052"/>
                        <a:pt x="1120" y="69415"/>
                      </a:cubicBezTo>
                      <a:cubicBezTo>
                        <a:pt x="-1972" y="62517"/>
                        <a:pt x="1955" y="54991"/>
                        <a:pt x="5414" y="48353"/>
                      </a:cubicBezTo>
                      <a:cubicBezTo>
                        <a:pt x="13741" y="32380"/>
                        <a:pt x="20132" y="16180"/>
                        <a:pt x="24512" y="0"/>
                      </a:cubicBezTo>
                      <a:lnTo>
                        <a:pt x="29167" y="1262"/>
                      </a:lnTo>
                      <a:cubicBezTo>
                        <a:pt x="24699" y="17769"/>
                        <a:pt x="18182" y="34297"/>
                        <a:pt x="9794" y="50377"/>
                      </a:cubicBezTo>
                      <a:cubicBezTo>
                        <a:pt x="6589" y="56527"/>
                        <a:pt x="3384" y="62677"/>
                        <a:pt x="5521" y="67445"/>
                      </a:cubicBezTo>
                      <a:cubicBezTo>
                        <a:pt x="7070" y="70911"/>
                        <a:pt x="11618" y="73769"/>
                        <a:pt x="17988" y="75284"/>
                      </a:cubicBezTo>
                      <a:cubicBezTo>
                        <a:pt x="24145" y="76754"/>
                        <a:pt x="31117" y="76887"/>
                        <a:pt x="37854" y="77021"/>
                      </a:cubicBezTo>
                      <a:lnTo>
                        <a:pt x="37761" y="818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32"/>
                <p:cNvSpPr/>
                <p:nvPr/>
              </p:nvSpPr>
              <p:spPr>
                <a:xfrm>
                  <a:off x="2594880" y="4163400"/>
                  <a:ext cx="56184" cy="36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31" h="60533" extrusionOk="0">
                      <a:moveTo>
                        <a:pt x="56153" y="1943"/>
                      </a:moveTo>
                      <a:cubicBezTo>
                        <a:pt x="53135" y="35044"/>
                        <a:pt x="-2678" y="60533"/>
                        <a:pt x="100" y="0"/>
                      </a:cubicBezTo>
                      <a:lnTo>
                        <a:pt x="56153" y="194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32"/>
                <p:cNvSpPr/>
                <p:nvPr/>
              </p:nvSpPr>
              <p:spPr>
                <a:xfrm>
                  <a:off x="2608200" y="4228920"/>
                  <a:ext cx="106990" cy="3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90" h="37969" extrusionOk="0">
                      <a:moveTo>
                        <a:pt x="15940" y="37969"/>
                      </a:moveTo>
                      <a:cubicBezTo>
                        <a:pt x="10771" y="37969"/>
                        <a:pt x="5469" y="37722"/>
                        <a:pt x="0" y="37241"/>
                      </a:cubicBezTo>
                      <a:lnTo>
                        <a:pt x="427" y="32434"/>
                      </a:lnTo>
                      <a:cubicBezTo>
                        <a:pt x="40540" y="35973"/>
                        <a:pt x="71511" y="26283"/>
                        <a:pt x="103952" y="0"/>
                      </a:cubicBezTo>
                      <a:lnTo>
                        <a:pt x="106990" y="3753"/>
                      </a:lnTo>
                      <a:cubicBezTo>
                        <a:pt x="77902" y="27312"/>
                        <a:pt x="49956" y="37969"/>
                        <a:pt x="15946" y="379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32"/>
                <p:cNvSpPr/>
                <p:nvPr/>
              </p:nvSpPr>
              <p:spPr>
                <a:xfrm>
                  <a:off x="2500200" y="3851280"/>
                  <a:ext cx="404364" cy="35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48" h="358380" extrusionOk="0">
                      <a:moveTo>
                        <a:pt x="358060" y="314153"/>
                      </a:moveTo>
                      <a:cubicBezTo>
                        <a:pt x="356972" y="316229"/>
                        <a:pt x="355550" y="318106"/>
                        <a:pt x="353640" y="319682"/>
                      </a:cubicBezTo>
                      <a:cubicBezTo>
                        <a:pt x="350475" y="322293"/>
                        <a:pt x="346234" y="323742"/>
                        <a:pt x="343997" y="327187"/>
                      </a:cubicBezTo>
                      <a:cubicBezTo>
                        <a:pt x="340932" y="331902"/>
                        <a:pt x="342762" y="338693"/>
                        <a:pt x="339463" y="343247"/>
                      </a:cubicBezTo>
                      <a:cubicBezTo>
                        <a:pt x="337139" y="346453"/>
                        <a:pt x="332966" y="347595"/>
                        <a:pt x="329119" y="348523"/>
                      </a:cubicBezTo>
                      <a:cubicBezTo>
                        <a:pt x="318749" y="351034"/>
                        <a:pt x="303757" y="358326"/>
                        <a:pt x="293547" y="350699"/>
                      </a:cubicBezTo>
                      <a:cubicBezTo>
                        <a:pt x="287497" y="346186"/>
                        <a:pt x="279564" y="341064"/>
                        <a:pt x="274783" y="335281"/>
                      </a:cubicBezTo>
                      <a:cubicBezTo>
                        <a:pt x="265341" y="323848"/>
                        <a:pt x="266710" y="307261"/>
                        <a:pt x="268559" y="292550"/>
                      </a:cubicBezTo>
                      <a:cubicBezTo>
                        <a:pt x="270369" y="278146"/>
                        <a:pt x="269848" y="266667"/>
                        <a:pt x="264760" y="253138"/>
                      </a:cubicBezTo>
                      <a:cubicBezTo>
                        <a:pt x="260386" y="241519"/>
                        <a:pt x="252333" y="235737"/>
                        <a:pt x="244453" y="226441"/>
                      </a:cubicBezTo>
                      <a:cubicBezTo>
                        <a:pt x="235678" y="216091"/>
                        <a:pt x="231765" y="202421"/>
                        <a:pt x="230176" y="188939"/>
                      </a:cubicBezTo>
                      <a:cubicBezTo>
                        <a:pt x="228587" y="175464"/>
                        <a:pt x="229087" y="161821"/>
                        <a:pt x="227932" y="148298"/>
                      </a:cubicBezTo>
                      <a:cubicBezTo>
                        <a:pt x="227572" y="144098"/>
                        <a:pt x="226837" y="139484"/>
                        <a:pt x="223612" y="136773"/>
                      </a:cubicBezTo>
                      <a:cubicBezTo>
                        <a:pt x="217602" y="131724"/>
                        <a:pt x="208467" y="136819"/>
                        <a:pt x="200707" y="135651"/>
                      </a:cubicBezTo>
                      <a:cubicBezTo>
                        <a:pt x="194277" y="134682"/>
                        <a:pt x="189455" y="129501"/>
                        <a:pt x="184647" y="125127"/>
                      </a:cubicBezTo>
                      <a:cubicBezTo>
                        <a:pt x="174344" y="115745"/>
                        <a:pt x="161576" y="108806"/>
                        <a:pt x="147800" y="106710"/>
                      </a:cubicBezTo>
                      <a:cubicBezTo>
                        <a:pt x="134024" y="104613"/>
                        <a:pt x="119273" y="107645"/>
                        <a:pt x="108254" y="116172"/>
                      </a:cubicBezTo>
                      <a:cubicBezTo>
                        <a:pt x="96181" y="125508"/>
                        <a:pt x="89684" y="140091"/>
                        <a:pt x="81624" y="153053"/>
                      </a:cubicBezTo>
                      <a:cubicBezTo>
                        <a:pt x="63427" y="182288"/>
                        <a:pt x="43153" y="179029"/>
                        <a:pt x="36155" y="233967"/>
                      </a:cubicBezTo>
                      <a:cubicBezTo>
                        <a:pt x="13631" y="226327"/>
                        <a:pt x="8496" y="217493"/>
                        <a:pt x="4563" y="208004"/>
                      </a:cubicBezTo>
                      <a:cubicBezTo>
                        <a:pt x="630" y="198515"/>
                        <a:pt x="-1313" y="187904"/>
                        <a:pt x="984" y="177894"/>
                      </a:cubicBezTo>
                      <a:cubicBezTo>
                        <a:pt x="2179" y="172679"/>
                        <a:pt x="4496" y="167724"/>
                        <a:pt x="5204" y="162415"/>
                      </a:cubicBezTo>
                      <a:cubicBezTo>
                        <a:pt x="7034" y="148606"/>
                        <a:pt x="-1547" y="137127"/>
                        <a:pt x="630" y="123491"/>
                      </a:cubicBezTo>
                      <a:cubicBezTo>
                        <a:pt x="2680" y="110623"/>
                        <a:pt x="10286" y="98536"/>
                        <a:pt x="21498" y="91752"/>
                      </a:cubicBezTo>
                      <a:cubicBezTo>
                        <a:pt x="27975" y="87832"/>
                        <a:pt x="35341" y="85628"/>
                        <a:pt x="42078" y="82176"/>
                      </a:cubicBezTo>
                      <a:cubicBezTo>
                        <a:pt x="61978" y="71979"/>
                        <a:pt x="74639" y="52120"/>
                        <a:pt x="88542" y="34604"/>
                      </a:cubicBezTo>
                      <a:cubicBezTo>
                        <a:pt x="102445" y="17088"/>
                        <a:pt x="120949" y="87"/>
                        <a:pt x="143306" y="0"/>
                      </a:cubicBezTo>
                      <a:cubicBezTo>
                        <a:pt x="158317" y="-54"/>
                        <a:pt x="172113" y="7593"/>
                        <a:pt x="186484" y="11913"/>
                      </a:cubicBezTo>
                      <a:cubicBezTo>
                        <a:pt x="206036" y="17790"/>
                        <a:pt x="226837" y="17502"/>
                        <a:pt x="247084" y="20120"/>
                      </a:cubicBezTo>
                      <a:cubicBezTo>
                        <a:pt x="267337" y="22738"/>
                        <a:pt x="288479" y="29102"/>
                        <a:pt x="301601" y="44741"/>
                      </a:cubicBezTo>
                      <a:cubicBezTo>
                        <a:pt x="313193" y="58550"/>
                        <a:pt x="316832" y="77588"/>
                        <a:pt x="327857" y="91852"/>
                      </a:cubicBezTo>
                      <a:cubicBezTo>
                        <a:pt x="342301" y="110543"/>
                        <a:pt x="367576" y="118763"/>
                        <a:pt x="380978" y="138208"/>
                      </a:cubicBezTo>
                      <a:cubicBezTo>
                        <a:pt x="391436" y="153373"/>
                        <a:pt x="391529" y="172038"/>
                        <a:pt x="392564" y="189714"/>
                      </a:cubicBezTo>
                      <a:cubicBezTo>
                        <a:pt x="393145" y="199630"/>
                        <a:pt x="395489" y="209720"/>
                        <a:pt x="398841" y="219082"/>
                      </a:cubicBezTo>
                      <a:cubicBezTo>
                        <a:pt x="402240" y="228591"/>
                        <a:pt x="406901" y="238922"/>
                        <a:pt x="403382" y="249098"/>
                      </a:cubicBezTo>
                      <a:cubicBezTo>
                        <a:pt x="400330" y="257920"/>
                        <a:pt x="391930" y="263676"/>
                        <a:pt x="383663" y="268016"/>
                      </a:cubicBezTo>
                      <a:cubicBezTo>
                        <a:pt x="377940" y="271022"/>
                        <a:pt x="371783" y="273853"/>
                        <a:pt x="367910" y="279034"/>
                      </a:cubicBezTo>
                      <a:cubicBezTo>
                        <a:pt x="360611" y="288784"/>
                        <a:pt x="363409" y="303969"/>
                        <a:pt x="358074" y="31417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9" name="Google Shape;899;p32"/>
                <p:cNvGrpSpPr/>
                <p:nvPr/>
              </p:nvGrpSpPr>
              <p:grpSpPr>
                <a:xfrm>
                  <a:off x="2721240" y="4085640"/>
                  <a:ext cx="93672" cy="113059"/>
                  <a:chOff x="2721240" y="4085640"/>
                  <a:chExt cx="93672" cy="113059"/>
                </a:xfrm>
              </p:grpSpPr>
              <p:sp>
                <p:nvSpPr>
                  <p:cNvPr id="900" name="Google Shape;900;p32"/>
                  <p:cNvSpPr/>
                  <p:nvPr/>
                </p:nvSpPr>
                <p:spPr>
                  <a:xfrm>
                    <a:off x="2725560" y="4088880"/>
                    <a:ext cx="89352" cy="105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689" h="109074" extrusionOk="0">
                        <a:moveTo>
                          <a:pt x="65857" y="1880"/>
                        </a:moveTo>
                        <a:cubicBezTo>
                          <a:pt x="88762" y="9265"/>
                          <a:pt x="93429" y="43402"/>
                          <a:pt x="86117" y="63094"/>
                        </a:cubicBezTo>
                        <a:cubicBezTo>
                          <a:pt x="81543" y="75415"/>
                          <a:pt x="71854" y="86025"/>
                          <a:pt x="61810" y="94072"/>
                        </a:cubicBezTo>
                        <a:cubicBezTo>
                          <a:pt x="49463" y="103975"/>
                          <a:pt x="38612" y="106987"/>
                          <a:pt x="22879" y="104930"/>
                        </a:cubicBezTo>
                        <a:cubicBezTo>
                          <a:pt x="18365" y="104342"/>
                          <a:pt x="13744" y="103681"/>
                          <a:pt x="9711" y="101531"/>
                        </a:cubicBezTo>
                        <a:cubicBezTo>
                          <a:pt x="-13260" y="89277"/>
                          <a:pt x="10813" y="48837"/>
                          <a:pt x="17798" y="33559"/>
                        </a:cubicBezTo>
                        <a:cubicBezTo>
                          <a:pt x="21811" y="24784"/>
                          <a:pt x="26445" y="16083"/>
                          <a:pt x="33350" y="9412"/>
                        </a:cubicBezTo>
                        <a:cubicBezTo>
                          <a:pt x="42932" y="143"/>
                          <a:pt x="53577" y="-2087"/>
                          <a:pt x="65857" y="1873"/>
                        </a:cubicBezTo>
                        <a:close/>
                      </a:path>
                    </a:pathLst>
                  </a:custGeom>
                  <a:solidFill>
                    <a:srgbClr val="A874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901;p32"/>
                  <p:cNvSpPr/>
                  <p:nvPr/>
                </p:nvSpPr>
                <p:spPr>
                  <a:xfrm>
                    <a:off x="2740680" y="4125240"/>
                    <a:ext cx="49978" cy="276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03" h="27899" extrusionOk="0">
                        <a:moveTo>
                          <a:pt x="2124" y="27893"/>
                        </a:moveTo>
                        <a:lnTo>
                          <a:pt x="0" y="23566"/>
                        </a:lnTo>
                        <a:cubicBezTo>
                          <a:pt x="6063" y="20587"/>
                          <a:pt x="11306" y="17676"/>
                          <a:pt x="16374" y="14858"/>
                        </a:cubicBezTo>
                        <a:cubicBezTo>
                          <a:pt x="26283" y="9349"/>
                          <a:pt x="35646" y="4147"/>
                          <a:pt x="48640" y="0"/>
                        </a:cubicBezTo>
                        <a:lnTo>
                          <a:pt x="50103" y="4601"/>
                        </a:lnTo>
                        <a:cubicBezTo>
                          <a:pt x="37562" y="8601"/>
                          <a:pt x="28828" y="13456"/>
                          <a:pt x="18711" y="19078"/>
                        </a:cubicBezTo>
                        <a:cubicBezTo>
                          <a:pt x="13589" y="21923"/>
                          <a:pt x="8294" y="24868"/>
                          <a:pt x="2124" y="2789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902;p32"/>
                  <p:cNvSpPr/>
                  <p:nvPr/>
                </p:nvSpPr>
                <p:spPr>
                  <a:xfrm>
                    <a:off x="2747520" y="4085640"/>
                    <a:ext cx="52216" cy="24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086" h="25897" extrusionOk="0">
                        <a:moveTo>
                          <a:pt x="4247" y="24332"/>
                        </a:moveTo>
                        <a:lnTo>
                          <a:pt x="0" y="22034"/>
                        </a:lnTo>
                        <a:cubicBezTo>
                          <a:pt x="5075" y="12659"/>
                          <a:pt x="13215" y="5387"/>
                          <a:pt x="22324" y="2075"/>
                        </a:cubicBezTo>
                        <a:cubicBezTo>
                          <a:pt x="32340" y="-1565"/>
                          <a:pt x="43739" y="-356"/>
                          <a:pt x="52086" y="5227"/>
                        </a:cubicBezTo>
                        <a:lnTo>
                          <a:pt x="49402" y="9233"/>
                        </a:lnTo>
                        <a:cubicBezTo>
                          <a:pt x="42310" y="4485"/>
                          <a:pt x="32567" y="3477"/>
                          <a:pt x="23973" y="6602"/>
                        </a:cubicBezTo>
                        <a:cubicBezTo>
                          <a:pt x="15953" y="9514"/>
                          <a:pt x="8761" y="15971"/>
                          <a:pt x="4240" y="24318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2"/>
                  <p:cNvSpPr/>
                  <p:nvPr/>
                </p:nvSpPr>
                <p:spPr>
                  <a:xfrm>
                    <a:off x="2721240" y="4174920"/>
                    <a:ext cx="59098" cy="237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51" h="23779" extrusionOk="0">
                        <a:moveTo>
                          <a:pt x="33235" y="23779"/>
                        </a:moveTo>
                        <a:cubicBezTo>
                          <a:pt x="27579" y="23779"/>
                          <a:pt x="22177" y="22671"/>
                          <a:pt x="17462" y="20487"/>
                        </a:cubicBezTo>
                        <a:cubicBezTo>
                          <a:pt x="9516" y="16814"/>
                          <a:pt x="3145" y="9970"/>
                          <a:pt x="0" y="1723"/>
                        </a:cubicBezTo>
                        <a:lnTo>
                          <a:pt x="4507" y="0"/>
                        </a:lnTo>
                        <a:cubicBezTo>
                          <a:pt x="7212" y="7085"/>
                          <a:pt x="12674" y="12955"/>
                          <a:pt x="19486" y="16107"/>
                        </a:cubicBezTo>
                        <a:cubicBezTo>
                          <a:pt x="25829" y="19038"/>
                          <a:pt x="33682" y="19733"/>
                          <a:pt x="41622" y="18056"/>
                        </a:cubicBezTo>
                        <a:cubicBezTo>
                          <a:pt x="46871" y="16948"/>
                          <a:pt x="51839" y="14945"/>
                          <a:pt x="56400" y="12100"/>
                        </a:cubicBezTo>
                        <a:lnTo>
                          <a:pt x="58951" y="16193"/>
                        </a:lnTo>
                        <a:cubicBezTo>
                          <a:pt x="53916" y="19339"/>
                          <a:pt x="48420" y="21549"/>
                          <a:pt x="42617" y="22771"/>
                        </a:cubicBezTo>
                        <a:cubicBezTo>
                          <a:pt x="39465" y="23432"/>
                          <a:pt x="36313" y="23766"/>
                          <a:pt x="33235" y="23766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4" name="Google Shape;904;p32"/>
                <p:cNvSpPr/>
                <p:nvPr/>
              </p:nvSpPr>
              <p:spPr>
                <a:xfrm>
                  <a:off x="2714760" y="3946320"/>
                  <a:ext cx="113514" cy="3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14" h="31479" extrusionOk="0">
                      <a:moveTo>
                        <a:pt x="2137" y="31479"/>
                      </a:moveTo>
                      <a:lnTo>
                        <a:pt x="0" y="27151"/>
                      </a:lnTo>
                      <a:cubicBezTo>
                        <a:pt x="35085" y="9783"/>
                        <a:pt x="74316" y="394"/>
                        <a:pt x="113468" y="0"/>
                      </a:cubicBezTo>
                      <a:lnTo>
                        <a:pt x="113514" y="4828"/>
                      </a:lnTo>
                      <a:cubicBezTo>
                        <a:pt x="75084" y="5215"/>
                        <a:pt x="36574" y="14431"/>
                        <a:pt x="2137" y="314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32"/>
                <p:cNvSpPr/>
                <p:nvPr/>
              </p:nvSpPr>
              <p:spPr>
                <a:xfrm>
                  <a:off x="2752920" y="3993480"/>
                  <a:ext cx="90710" cy="149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84" h="149460" extrusionOk="0">
                      <a:moveTo>
                        <a:pt x="88232" y="149460"/>
                      </a:moveTo>
                      <a:lnTo>
                        <a:pt x="83618" y="148051"/>
                      </a:lnTo>
                      <a:cubicBezTo>
                        <a:pt x="90289" y="126155"/>
                        <a:pt x="81929" y="100186"/>
                        <a:pt x="63725" y="86302"/>
                      </a:cubicBezTo>
                      <a:cubicBezTo>
                        <a:pt x="59645" y="83190"/>
                        <a:pt x="54951" y="80480"/>
                        <a:pt x="50410" y="77855"/>
                      </a:cubicBezTo>
                      <a:cubicBezTo>
                        <a:pt x="40894" y="72360"/>
                        <a:pt x="31058" y="66677"/>
                        <a:pt x="25596" y="56767"/>
                      </a:cubicBezTo>
                      <a:cubicBezTo>
                        <a:pt x="22557" y="51251"/>
                        <a:pt x="21315" y="45128"/>
                        <a:pt x="20113" y="39205"/>
                      </a:cubicBezTo>
                      <a:cubicBezTo>
                        <a:pt x="19492" y="36113"/>
                        <a:pt x="18838" y="32921"/>
                        <a:pt x="17950" y="29929"/>
                      </a:cubicBezTo>
                      <a:cubicBezTo>
                        <a:pt x="14891" y="19639"/>
                        <a:pt x="8521" y="10370"/>
                        <a:pt x="0" y="3833"/>
                      </a:cubicBezTo>
                      <a:lnTo>
                        <a:pt x="2938" y="0"/>
                      </a:lnTo>
                      <a:cubicBezTo>
                        <a:pt x="12260" y="7152"/>
                        <a:pt x="19238" y="17288"/>
                        <a:pt x="22584" y="28547"/>
                      </a:cubicBezTo>
                      <a:cubicBezTo>
                        <a:pt x="23539" y="31746"/>
                        <a:pt x="24200" y="35051"/>
                        <a:pt x="24848" y="38243"/>
                      </a:cubicBezTo>
                      <a:cubicBezTo>
                        <a:pt x="26030" y="44066"/>
                        <a:pt x="27138" y="49568"/>
                        <a:pt x="29823" y="54430"/>
                      </a:cubicBezTo>
                      <a:cubicBezTo>
                        <a:pt x="34637" y="63171"/>
                        <a:pt x="43472" y="68266"/>
                        <a:pt x="52827" y="73668"/>
                      </a:cubicBezTo>
                      <a:cubicBezTo>
                        <a:pt x="57502" y="76366"/>
                        <a:pt x="62330" y="79158"/>
                        <a:pt x="66657" y="82456"/>
                      </a:cubicBezTo>
                      <a:cubicBezTo>
                        <a:pt x="86409" y="97514"/>
                        <a:pt x="95484" y="125687"/>
                        <a:pt x="88246" y="14944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32"/>
                <p:cNvSpPr/>
                <p:nvPr/>
              </p:nvSpPr>
              <p:spPr>
                <a:xfrm>
                  <a:off x="2777760" y="3951720"/>
                  <a:ext cx="101614" cy="102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14" h="102142" extrusionOk="0">
                      <a:moveTo>
                        <a:pt x="96907" y="102142"/>
                      </a:moveTo>
                      <a:cubicBezTo>
                        <a:pt x="92359" y="81648"/>
                        <a:pt x="84039" y="67011"/>
                        <a:pt x="72179" y="58630"/>
                      </a:cubicBezTo>
                      <a:cubicBezTo>
                        <a:pt x="67565" y="55371"/>
                        <a:pt x="62169" y="52907"/>
                        <a:pt x="56947" y="50523"/>
                      </a:cubicBezTo>
                      <a:cubicBezTo>
                        <a:pt x="49121" y="46951"/>
                        <a:pt x="41028" y="43258"/>
                        <a:pt x="34951" y="36720"/>
                      </a:cubicBezTo>
                      <a:cubicBezTo>
                        <a:pt x="31873" y="33408"/>
                        <a:pt x="29529" y="29582"/>
                        <a:pt x="27258" y="25876"/>
                      </a:cubicBezTo>
                      <a:cubicBezTo>
                        <a:pt x="25368" y="22784"/>
                        <a:pt x="23579" y="19859"/>
                        <a:pt x="21395" y="17215"/>
                      </a:cubicBezTo>
                      <a:cubicBezTo>
                        <a:pt x="16060" y="10744"/>
                        <a:pt x="8254" y="6204"/>
                        <a:pt x="0" y="4748"/>
                      </a:cubicBezTo>
                      <a:lnTo>
                        <a:pt x="841" y="0"/>
                      </a:lnTo>
                      <a:cubicBezTo>
                        <a:pt x="10210" y="1649"/>
                        <a:pt x="19065" y="6804"/>
                        <a:pt x="25121" y="14143"/>
                      </a:cubicBezTo>
                      <a:cubicBezTo>
                        <a:pt x="27519" y="17048"/>
                        <a:pt x="29482" y="20253"/>
                        <a:pt x="31378" y="23352"/>
                      </a:cubicBezTo>
                      <a:cubicBezTo>
                        <a:pt x="33622" y="27011"/>
                        <a:pt x="35732" y="30470"/>
                        <a:pt x="38484" y="33428"/>
                      </a:cubicBezTo>
                      <a:cubicBezTo>
                        <a:pt x="43899" y="39258"/>
                        <a:pt x="51211" y="42590"/>
                        <a:pt x="58944" y="46123"/>
                      </a:cubicBezTo>
                      <a:cubicBezTo>
                        <a:pt x="64366" y="48593"/>
                        <a:pt x="69975" y="51158"/>
                        <a:pt x="74957" y="54677"/>
                      </a:cubicBezTo>
                      <a:cubicBezTo>
                        <a:pt x="87825" y="63765"/>
                        <a:pt x="96793" y="79385"/>
                        <a:pt x="101614" y="101080"/>
                      </a:cubicBezTo>
                      <a:lnTo>
                        <a:pt x="96900" y="10212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32"/>
                <p:cNvSpPr/>
                <p:nvPr/>
              </p:nvSpPr>
              <p:spPr>
                <a:xfrm>
                  <a:off x="2574360" y="3910320"/>
                  <a:ext cx="167651" cy="5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51" h="51845" extrusionOk="0">
                      <a:moveTo>
                        <a:pt x="163136" y="50324"/>
                      </a:moveTo>
                      <a:cubicBezTo>
                        <a:pt x="153781" y="25730"/>
                        <a:pt x="133828" y="8041"/>
                        <a:pt x="112299" y="5263"/>
                      </a:cubicBezTo>
                      <a:cubicBezTo>
                        <a:pt x="97848" y="3400"/>
                        <a:pt x="83905" y="7701"/>
                        <a:pt x="69148" y="12255"/>
                      </a:cubicBezTo>
                      <a:cubicBezTo>
                        <a:pt x="62510" y="14305"/>
                        <a:pt x="55645" y="16422"/>
                        <a:pt x="48787" y="17904"/>
                      </a:cubicBezTo>
                      <a:cubicBezTo>
                        <a:pt x="32848" y="21343"/>
                        <a:pt x="15973" y="21403"/>
                        <a:pt x="0" y="18091"/>
                      </a:cubicBezTo>
                      <a:lnTo>
                        <a:pt x="982" y="13363"/>
                      </a:lnTo>
                      <a:cubicBezTo>
                        <a:pt x="16300" y="16542"/>
                        <a:pt x="32480" y="16482"/>
                        <a:pt x="47772" y="13190"/>
                      </a:cubicBezTo>
                      <a:cubicBezTo>
                        <a:pt x="54423" y="11754"/>
                        <a:pt x="61188" y="9671"/>
                        <a:pt x="67725" y="7647"/>
                      </a:cubicBezTo>
                      <a:cubicBezTo>
                        <a:pt x="82329" y="3140"/>
                        <a:pt x="97421" y="-1521"/>
                        <a:pt x="112920" y="475"/>
                      </a:cubicBezTo>
                      <a:cubicBezTo>
                        <a:pt x="136185" y="3480"/>
                        <a:pt x="157667" y="22371"/>
                        <a:pt x="167651" y="48608"/>
                      </a:cubicBezTo>
                      <a:lnTo>
                        <a:pt x="163143" y="5032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32"/>
                <p:cNvSpPr/>
                <p:nvPr/>
              </p:nvSpPr>
              <p:spPr>
                <a:xfrm>
                  <a:off x="2660400" y="3871800"/>
                  <a:ext cx="141821" cy="8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21" h="80900" extrusionOk="0">
                      <a:moveTo>
                        <a:pt x="137060" y="80900"/>
                      </a:moveTo>
                      <a:cubicBezTo>
                        <a:pt x="132699" y="52968"/>
                        <a:pt x="111558" y="28808"/>
                        <a:pt x="84453" y="20774"/>
                      </a:cubicBezTo>
                      <a:cubicBezTo>
                        <a:pt x="73588" y="17555"/>
                        <a:pt x="61709" y="16741"/>
                        <a:pt x="50223" y="15960"/>
                      </a:cubicBezTo>
                      <a:cubicBezTo>
                        <a:pt x="32901" y="14778"/>
                        <a:pt x="14992" y="13556"/>
                        <a:pt x="0" y="4073"/>
                      </a:cubicBezTo>
                      <a:lnTo>
                        <a:pt x="2578" y="0"/>
                      </a:lnTo>
                      <a:cubicBezTo>
                        <a:pt x="16534" y="8828"/>
                        <a:pt x="33061" y="9956"/>
                        <a:pt x="50550" y="11145"/>
                      </a:cubicBezTo>
                      <a:cubicBezTo>
                        <a:pt x="62296" y="11946"/>
                        <a:pt x="74443" y="12775"/>
                        <a:pt x="85822" y="16146"/>
                      </a:cubicBezTo>
                      <a:cubicBezTo>
                        <a:pt x="114676" y="24694"/>
                        <a:pt x="137180" y="50417"/>
                        <a:pt x="141821" y="80152"/>
                      </a:cubicBezTo>
                      <a:lnTo>
                        <a:pt x="137053" y="8089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9" name="Google Shape;909;p32"/>
              <p:cNvGrpSpPr/>
              <p:nvPr/>
            </p:nvGrpSpPr>
            <p:grpSpPr>
              <a:xfrm>
                <a:off x="1548000" y="4255560"/>
                <a:ext cx="1654787" cy="925774"/>
                <a:chOff x="1548000" y="4255560"/>
                <a:chExt cx="1654787" cy="925774"/>
              </a:xfrm>
            </p:grpSpPr>
            <p:grpSp>
              <p:nvGrpSpPr>
                <p:cNvPr id="910" name="Google Shape;910;p32"/>
                <p:cNvGrpSpPr/>
                <p:nvPr/>
              </p:nvGrpSpPr>
              <p:grpSpPr>
                <a:xfrm>
                  <a:off x="1548000" y="4311720"/>
                  <a:ext cx="1054723" cy="658589"/>
                  <a:chOff x="1548000" y="4311720"/>
                  <a:chExt cx="1054723" cy="658589"/>
                </a:xfrm>
              </p:grpSpPr>
              <p:sp>
                <p:nvSpPr>
                  <p:cNvPr id="911" name="Google Shape;911;p32"/>
                  <p:cNvSpPr/>
                  <p:nvPr/>
                </p:nvSpPr>
                <p:spPr>
                  <a:xfrm>
                    <a:off x="1773000" y="4458600"/>
                    <a:ext cx="631484" cy="511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484" h="531646" extrusionOk="0">
                        <a:moveTo>
                          <a:pt x="173974" y="0"/>
                        </a:moveTo>
                        <a:lnTo>
                          <a:pt x="404876" y="205934"/>
                        </a:lnTo>
                        <a:lnTo>
                          <a:pt x="428435" y="179704"/>
                        </a:lnTo>
                        <a:lnTo>
                          <a:pt x="631484" y="366679"/>
                        </a:lnTo>
                        <a:cubicBezTo>
                          <a:pt x="631484" y="366679"/>
                          <a:pt x="584119" y="427761"/>
                          <a:pt x="509936" y="485676"/>
                        </a:cubicBezTo>
                        <a:cubicBezTo>
                          <a:pt x="451052" y="531646"/>
                          <a:pt x="355801" y="524300"/>
                          <a:pt x="260083" y="401924"/>
                        </a:cubicBezTo>
                        <a:cubicBezTo>
                          <a:pt x="183810" y="304403"/>
                          <a:pt x="0" y="93909"/>
                          <a:pt x="0" y="93909"/>
                        </a:cubicBezTo>
                      </a:path>
                    </a:pathLst>
                  </a:custGeom>
                  <a:solidFill>
                    <a:srgbClr val="A874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12" name="Google Shape;912;p32"/>
                  <p:cNvGrpSpPr/>
                  <p:nvPr/>
                </p:nvGrpSpPr>
                <p:grpSpPr>
                  <a:xfrm>
                    <a:off x="1548000" y="4311720"/>
                    <a:ext cx="442977" cy="301622"/>
                    <a:chOff x="1548000" y="4311720"/>
                    <a:chExt cx="442977" cy="301622"/>
                  </a:xfrm>
                </p:grpSpPr>
                <p:sp>
                  <p:nvSpPr>
                    <p:cNvPr id="913" name="Google Shape;913;p32"/>
                    <p:cNvSpPr/>
                    <p:nvPr/>
                  </p:nvSpPr>
                  <p:spPr>
                    <a:xfrm>
                      <a:off x="1548000" y="4311720"/>
                      <a:ext cx="442977" cy="301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5203" h="306994" extrusionOk="0">
                          <a:moveTo>
                            <a:pt x="442358" y="197753"/>
                          </a:moveTo>
                          <a:cubicBezTo>
                            <a:pt x="442358" y="197753"/>
                            <a:pt x="379173" y="121620"/>
                            <a:pt x="356229" y="99497"/>
                          </a:cubicBezTo>
                          <a:cubicBezTo>
                            <a:pt x="334012" y="78075"/>
                            <a:pt x="324470" y="71905"/>
                            <a:pt x="297659" y="56145"/>
                          </a:cubicBezTo>
                          <a:cubicBezTo>
                            <a:pt x="267155" y="38209"/>
                            <a:pt x="222167" y="26490"/>
                            <a:pt x="187937" y="2243"/>
                          </a:cubicBezTo>
                          <a:cubicBezTo>
                            <a:pt x="177106" y="-5430"/>
                            <a:pt x="170342" y="8099"/>
                            <a:pt x="176699" y="19952"/>
                          </a:cubicBezTo>
                          <a:cubicBezTo>
                            <a:pt x="183550" y="32727"/>
                            <a:pt x="193186" y="40740"/>
                            <a:pt x="203149" y="51604"/>
                          </a:cubicBezTo>
                          <a:cubicBezTo>
                            <a:pt x="176465" y="45955"/>
                            <a:pt x="151217" y="43798"/>
                            <a:pt x="127738" y="29822"/>
                          </a:cubicBezTo>
                          <a:cubicBezTo>
                            <a:pt x="117594" y="23785"/>
                            <a:pt x="108373" y="16339"/>
                            <a:pt x="97962" y="10743"/>
                          </a:cubicBezTo>
                          <a:cubicBezTo>
                            <a:pt x="87551" y="5148"/>
                            <a:pt x="75311" y="1442"/>
                            <a:pt x="64179" y="3926"/>
                          </a:cubicBezTo>
                          <a:cubicBezTo>
                            <a:pt x="59879" y="4887"/>
                            <a:pt x="55271" y="7792"/>
                            <a:pt x="55993" y="11966"/>
                          </a:cubicBezTo>
                          <a:cubicBezTo>
                            <a:pt x="56360" y="14089"/>
                            <a:pt x="58043" y="15865"/>
                            <a:pt x="59659" y="17475"/>
                          </a:cubicBezTo>
                          <a:cubicBezTo>
                            <a:pt x="75278" y="33047"/>
                            <a:pt x="89842" y="43658"/>
                            <a:pt x="108373" y="56105"/>
                          </a:cubicBezTo>
                          <a:cubicBezTo>
                            <a:pt x="93181" y="54149"/>
                            <a:pt x="64994" y="43671"/>
                            <a:pt x="56126" y="39905"/>
                          </a:cubicBezTo>
                          <a:cubicBezTo>
                            <a:pt x="47252" y="36146"/>
                            <a:pt x="35532" y="33521"/>
                            <a:pt x="22177" y="32306"/>
                          </a:cubicBezTo>
                          <a:cubicBezTo>
                            <a:pt x="16875" y="31825"/>
                            <a:pt x="4928" y="34109"/>
                            <a:pt x="3192" y="38630"/>
                          </a:cubicBezTo>
                          <a:cubicBezTo>
                            <a:pt x="1462" y="43157"/>
                            <a:pt x="2725" y="48947"/>
                            <a:pt x="6891" y="52279"/>
                          </a:cubicBezTo>
                          <a:cubicBezTo>
                            <a:pt x="40" y="52940"/>
                            <a:pt x="-2845" y="64579"/>
                            <a:pt x="3606" y="72499"/>
                          </a:cubicBezTo>
                          <a:cubicBezTo>
                            <a:pt x="7953" y="77834"/>
                            <a:pt x="30905" y="93107"/>
                            <a:pt x="40634" y="97467"/>
                          </a:cubicBezTo>
                          <a:cubicBezTo>
                            <a:pt x="33522" y="96165"/>
                            <a:pt x="26804" y="92566"/>
                            <a:pt x="19646" y="91958"/>
                          </a:cubicBezTo>
                          <a:cubicBezTo>
                            <a:pt x="12481" y="91350"/>
                            <a:pt x="4254" y="95704"/>
                            <a:pt x="5336" y="102335"/>
                          </a:cubicBezTo>
                          <a:cubicBezTo>
                            <a:pt x="5876" y="105640"/>
                            <a:pt x="8541" y="108398"/>
                            <a:pt x="11118" y="110869"/>
                          </a:cubicBezTo>
                          <a:cubicBezTo>
                            <a:pt x="34858" y="133660"/>
                            <a:pt x="62336" y="152618"/>
                            <a:pt x="90697" y="169165"/>
                          </a:cubicBezTo>
                          <a:cubicBezTo>
                            <a:pt x="158449" y="208698"/>
                            <a:pt x="263302" y="266400"/>
                            <a:pt x="287342" y="301564"/>
                          </a:cubicBezTo>
                        </a:path>
                      </a:pathLst>
                    </a:custGeom>
                    <a:solidFill>
                      <a:srgbClr val="A8745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4" name="Google Shape;914;p32"/>
                    <p:cNvSpPr/>
                    <p:nvPr/>
                  </p:nvSpPr>
                  <p:spPr>
                    <a:xfrm>
                      <a:off x="1644480" y="4362480"/>
                      <a:ext cx="69474" cy="255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301" h="25422" extrusionOk="0">
                          <a:moveTo>
                            <a:pt x="68133" y="25422"/>
                          </a:moveTo>
                          <a:cubicBezTo>
                            <a:pt x="66109" y="24921"/>
                            <a:pt x="18424" y="13001"/>
                            <a:pt x="0" y="4367"/>
                          </a:cubicBezTo>
                          <a:lnTo>
                            <a:pt x="2050" y="0"/>
                          </a:lnTo>
                          <a:cubicBezTo>
                            <a:pt x="20046" y="8434"/>
                            <a:pt x="68807" y="20620"/>
                            <a:pt x="69301" y="20741"/>
                          </a:cubicBezTo>
                          <a:lnTo>
                            <a:pt x="68139" y="25422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5" name="Google Shape;915;p32"/>
                    <p:cNvSpPr/>
                    <p:nvPr/>
                  </p:nvSpPr>
                  <p:spPr>
                    <a:xfrm>
                      <a:off x="1554120" y="4361760"/>
                      <a:ext cx="127595" cy="467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77" h="46757" extrusionOk="0">
                          <a:moveTo>
                            <a:pt x="126262" y="46757"/>
                          </a:moveTo>
                          <a:cubicBezTo>
                            <a:pt x="125928" y="46684"/>
                            <a:pt x="92740" y="39539"/>
                            <a:pt x="70724" y="32474"/>
                          </a:cubicBezTo>
                          <a:cubicBezTo>
                            <a:pt x="51632" y="26351"/>
                            <a:pt x="2097" y="5329"/>
                            <a:pt x="0" y="4441"/>
                          </a:cubicBezTo>
                          <a:lnTo>
                            <a:pt x="1883" y="0"/>
                          </a:lnTo>
                          <a:cubicBezTo>
                            <a:pt x="2397" y="220"/>
                            <a:pt x="53315" y="21823"/>
                            <a:pt x="72199" y="27880"/>
                          </a:cubicBezTo>
                          <a:cubicBezTo>
                            <a:pt x="93989" y="34871"/>
                            <a:pt x="126950" y="41970"/>
                            <a:pt x="127277" y="42043"/>
                          </a:cubicBezTo>
                          <a:lnTo>
                            <a:pt x="126262" y="46757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6" name="Google Shape;916;p32"/>
                    <p:cNvSpPr/>
                    <p:nvPr/>
                  </p:nvSpPr>
                  <p:spPr>
                    <a:xfrm>
                      <a:off x="1587600" y="4407120"/>
                      <a:ext cx="228050" cy="630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050" h="63171" extrusionOk="0">
                          <a:moveTo>
                            <a:pt x="225433" y="63171"/>
                          </a:moveTo>
                          <a:cubicBezTo>
                            <a:pt x="197159" y="45015"/>
                            <a:pt x="163283" y="34043"/>
                            <a:pt x="130055" y="32287"/>
                          </a:cubicBezTo>
                          <a:cubicBezTo>
                            <a:pt x="122796" y="31899"/>
                            <a:pt x="115291" y="31839"/>
                            <a:pt x="108025" y="31786"/>
                          </a:cubicBezTo>
                          <a:cubicBezTo>
                            <a:pt x="88106" y="31626"/>
                            <a:pt x="67512" y="31459"/>
                            <a:pt x="48066" y="24808"/>
                          </a:cubicBezTo>
                          <a:cubicBezTo>
                            <a:pt x="33342" y="19766"/>
                            <a:pt x="17623" y="13068"/>
                            <a:pt x="0" y="4320"/>
                          </a:cubicBezTo>
                          <a:lnTo>
                            <a:pt x="2144" y="0"/>
                          </a:lnTo>
                          <a:cubicBezTo>
                            <a:pt x="19572" y="8648"/>
                            <a:pt x="35105" y="15272"/>
                            <a:pt x="49629" y="20240"/>
                          </a:cubicBezTo>
                          <a:cubicBezTo>
                            <a:pt x="68333" y="26637"/>
                            <a:pt x="88526" y="26798"/>
                            <a:pt x="108065" y="26958"/>
                          </a:cubicBezTo>
                          <a:cubicBezTo>
                            <a:pt x="115384" y="27018"/>
                            <a:pt x="122950" y="27078"/>
                            <a:pt x="130315" y="27465"/>
                          </a:cubicBezTo>
                          <a:cubicBezTo>
                            <a:pt x="164372" y="29268"/>
                            <a:pt x="199082" y="40507"/>
                            <a:pt x="228050" y="59111"/>
                          </a:cubicBezTo>
                          <a:lnTo>
                            <a:pt x="225446" y="6317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7" name="Google Shape;917;p32"/>
                    <p:cNvSpPr/>
                    <p:nvPr/>
                  </p:nvSpPr>
                  <p:spPr>
                    <a:xfrm>
                      <a:off x="1750320" y="4361040"/>
                      <a:ext cx="52542" cy="1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674" h="18250" extrusionOk="0">
                          <a:moveTo>
                            <a:pt x="51619" y="18250"/>
                          </a:moveTo>
                          <a:cubicBezTo>
                            <a:pt x="34377" y="14391"/>
                            <a:pt x="17008" y="9803"/>
                            <a:pt x="0" y="4615"/>
                          </a:cubicBezTo>
                          <a:lnTo>
                            <a:pt x="1409" y="0"/>
                          </a:lnTo>
                          <a:cubicBezTo>
                            <a:pt x="18297" y="5155"/>
                            <a:pt x="35545" y="9710"/>
                            <a:pt x="52674" y="13542"/>
                          </a:cubicBezTo>
                          <a:lnTo>
                            <a:pt x="51619" y="1825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918" name="Google Shape;918;p32"/>
                  <p:cNvSpPr/>
                  <p:nvPr/>
                </p:nvSpPr>
                <p:spPr>
                  <a:xfrm>
                    <a:off x="2176200" y="4662720"/>
                    <a:ext cx="85374" cy="99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61" h="99558" extrusionOk="0">
                        <a:moveTo>
                          <a:pt x="80854" y="99551"/>
                        </a:moveTo>
                        <a:cubicBezTo>
                          <a:pt x="63558" y="64954"/>
                          <a:pt x="34223" y="36587"/>
                          <a:pt x="10651" y="13796"/>
                        </a:cubicBezTo>
                        <a:cubicBezTo>
                          <a:pt x="6945" y="10210"/>
                          <a:pt x="3372" y="6758"/>
                          <a:pt x="0" y="3432"/>
                        </a:cubicBezTo>
                        <a:lnTo>
                          <a:pt x="3386" y="0"/>
                        </a:lnTo>
                        <a:cubicBezTo>
                          <a:pt x="6745" y="3319"/>
                          <a:pt x="10304" y="6758"/>
                          <a:pt x="13997" y="10330"/>
                        </a:cubicBezTo>
                        <a:cubicBezTo>
                          <a:pt x="37836" y="33382"/>
                          <a:pt x="67498" y="62069"/>
                          <a:pt x="85161" y="97401"/>
                        </a:cubicBezTo>
                        <a:lnTo>
                          <a:pt x="80847" y="9955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9" name="Google Shape;919;p32"/>
                  <p:cNvSpPr/>
                  <p:nvPr/>
                </p:nvSpPr>
                <p:spPr>
                  <a:xfrm>
                    <a:off x="2189520" y="4327920"/>
                    <a:ext cx="413203" cy="5105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3" h="510597" extrusionOk="0">
                        <a:moveTo>
                          <a:pt x="413203" y="0"/>
                        </a:moveTo>
                        <a:cubicBezTo>
                          <a:pt x="413203" y="0"/>
                          <a:pt x="265379" y="28687"/>
                          <a:pt x="208505" y="76626"/>
                        </a:cubicBezTo>
                        <a:cubicBezTo>
                          <a:pt x="168525" y="110322"/>
                          <a:pt x="0" y="310733"/>
                          <a:pt x="0" y="310733"/>
                        </a:cubicBezTo>
                        <a:lnTo>
                          <a:pt x="216985" y="510597"/>
                        </a:lnTo>
                        <a:lnTo>
                          <a:pt x="384876" y="318646"/>
                        </a:lnTo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20" name="Google Shape;920;p32"/>
                <p:cNvSpPr/>
                <p:nvPr/>
              </p:nvSpPr>
              <p:spPr>
                <a:xfrm>
                  <a:off x="2395440" y="4426560"/>
                  <a:ext cx="82357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63" h="206922" extrusionOk="0">
                      <a:moveTo>
                        <a:pt x="77996" y="206922"/>
                      </a:moveTo>
                      <a:cubicBezTo>
                        <a:pt x="73061" y="192117"/>
                        <a:pt x="70784" y="176492"/>
                        <a:pt x="68580" y="161380"/>
                      </a:cubicBezTo>
                      <a:cubicBezTo>
                        <a:pt x="67565" y="154382"/>
                        <a:pt x="66510" y="147150"/>
                        <a:pt x="65201" y="140118"/>
                      </a:cubicBezTo>
                      <a:cubicBezTo>
                        <a:pt x="56193" y="91471"/>
                        <a:pt x="32420" y="41535"/>
                        <a:pt x="0" y="3111"/>
                      </a:cubicBezTo>
                      <a:lnTo>
                        <a:pt x="3686" y="0"/>
                      </a:lnTo>
                      <a:cubicBezTo>
                        <a:pt x="36634" y="39044"/>
                        <a:pt x="60780" y="89788"/>
                        <a:pt x="69942" y="139236"/>
                      </a:cubicBezTo>
                      <a:cubicBezTo>
                        <a:pt x="71264" y="146362"/>
                        <a:pt x="72319" y="153641"/>
                        <a:pt x="73348" y="160685"/>
                      </a:cubicBezTo>
                      <a:cubicBezTo>
                        <a:pt x="75518" y="175590"/>
                        <a:pt x="77768" y="190996"/>
                        <a:pt x="82563" y="205393"/>
                      </a:cubicBezTo>
                      <a:lnTo>
                        <a:pt x="77989" y="2069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32"/>
                <p:cNvSpPr/>
                <p:nvPr/>
              </p:nvSpPr>
              <p:spPr>
                <a:xfrm>
                  <a:off x="2468520" y="4289400"/>
                  <a:ext cx="693501" cy="891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280" h="891934" extrusionOk="0">
                      <a:moveTo>
                        <a:pt x="1180" y="233760"/>
                      </a:moveTo>
                      <a:cubicBezTo>
                        <a:pt x="6115" y="415293"/>
                        <a:pt x="26208" y="707122"/>
                        <a:pt x="3363" y="778440"/>
                      </a:cubicBezTo>
                      <a:cubicBezTo>
                        <a:pt x="-3214" y="798981"/>
                        <a:pt x="-1638" y="822867"/>
                        <a:pt x="21714" y="858472"/>
                      </a:cubicBezTo>
                      <a:lnTo>
                        <a:pt x="635802" y="891934"/>
                      </a:lnTo>
                      <a:cubicBezTo>
                        <a:pt x="635802" y="891934"/>
                        <a:pt x="699066" y="811555"/>
                        <a:pt x="693397" y="737045"/>
                      </a:cubicBezTo>
                      <a:cubicBezTo>
                        <a:pt x="687728" y="662535"/>
                        <a:pt x="583288" y="115318"/>
                        <a:pt x="583288" y="115318"/>
                      </a:cubicBezTo>
                      <a:lnTo>
                        <a:pt x="368547" y="0"/>
                      </a:lnTo>
                      <a:lnTo>
                        <a:pt x="186433" y="109534"/>
                      </a:lnTo>
                      <a:lnTo>
                        <a:pt x="99723" y="50143"/>
                      </a:lnTo>
                      <a:lnTo>
                        <a:pt x="1180" y="23375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22" name="Google Shape;922;p32"/>
                <p:cNvGrpSpPr/>
                <p:nvPr/>
              </p:nvGrpSpPr>
              <p:grpSpPr>
                <a:xfrm>
                  <a:off x="2159280" y="4289760"/>
                  <a:ext cx="1043507" cy="781995"/>
                  <a:chOff x="2159280" y="4289760"/>
                  <a:chExt cx="1043507" cy="781995"/>
                </a:xfrm>
              </p:grpSpPr>
              <p:sp>
                <p:nvSpPr>
                  <p:cNvPr id="923" name="Google Shape;923;p32"/>
                  <p:cNvSpPr/>
                  <p:nvPr/>
                </p:nvSpPr>
                <p:spPr>
                  <a:xfrm>
                    <a:off x="2159280" y="4511880"/>
                    <a:ext cx="513084" cy="533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961" h="536367" extrusionOk="0">
                        <a:moveTo>
                          <a:pt x="500391" y="534038"/>
                        </a:moveTo>
                        <a:lnTo>
                          <a:pt x="178419" y="484737"/>
                        </a:lnTo>
                        <a:cubicBezTo>
                          <a:pt x="169090" y="483308"/>
                          <a:pt x="161317" y="476837"/>
                          <a:pt x="158219" y="467922"/>
                        </a:cubicBezTo>
                        <a:lnTo>
                          <a:pt x="612" y="14352"/>
                        </a:lnTo>
                        <a:cubicBezTo>
                          <a:pt x="-2059" y="6666"/>
                          <a:pt x="4405" y="-1100"/>
                          <a:pt x="12451" y="129"/>
                        </a:cubicBezTo>
                        <a:lnTo>
                          <a:pt x="334424" y="49431"/>
                        </a:lnTo>
                        <a:cubicBezTo>
                          <a:pt x="343752" y="50860"/>
                          <a:pt x="351525" y="57330"/>
                          <a:pt x="354624" y="66245"/>
                        </a:cubicBezTo>
                        <a:lnTo>
                          <a:pt x="512231" y="519815"/>
                        </a:lnTo>
                        <a:cubicBezTo>
                          <a:pt x="514902" y="527501"/>
                          <a:pt x="508438" y="535267"/>
                          <a:pt x="500391" y="53403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4" name="Google Shape;924;p32"/>
                  <p:cNvSpPr/>
                  <p:nvPr/>
                </p:nvSpPr>
                <p:spPr>
                  <a:xfrm>
                    <a:off x="2161080" y="4523760"/>
                    <a:ext cx="502430" cy="522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430" h="522857" extrusionOk="0">
                        <a:moveTo>
                          <a:pt x="497876" y="522857"/>
                        </a:moveTo>
                        <a:lnTo>
                          <a:pt x="340262" y="69288"/>
                        </a:lnTo>
                        <a:cubicBezTo>
                          <a:pt x="337451" y="61194"/>
                          <a:pt x="330439" y="55365"/>
                          <a:pt x="321972" y="54069"/>
                        </a:cubicBezTo>
                        <a:lnTo>
                          <a:pt x="0" y="4768"/>
                        </a:lnTo>
                        <a:lnTo>
                          <a:pt x="728" y="0"/>
                        </a:lnTo>
                        <a:lnTo>
                          <a:pt x="322700" y="49301"/>
                        </a:lnTo>
                        <a:cubicBezTo>
                          <a:pt x="332944" y="50871"/>
                          <a:pt x="341418" y="57922"/>
                          <a:pt x="344816" y="67705"/>
                        </a:cubicBezTo>
                        <a:lnTo>
                          <a:pt x="502430" y="521275"/>
                        </a:lnTo>
                        <a:lnTo>
                          <a:pt x="497876" y="52285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5" name="Google Shape;925;p32"/>
                  <p:cNvSpPr/>
                  <p:nvPr/>
                </p:nvSpPr>
                <p:spPr>
                  <a:xfrm>
                    <a:off x="2411280" y="4698000"/>
                    <a:ext cx="784207" cy="373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133" h="378486" extrusionOk="0">
                        <a:moveTo>
                          <a:pt x="515727" y="363915"/>
                        </a:moveTo>
                        <a:cubicBezTo>
                          <a:pt x="426279" y="349818"/>
                          <a:pt x="229627" y="308610"/>
                          <a:pt x="199625" y="301278"/>
                        </a:cubicBezTo>
                        <a:cubicBezTo>
                          <a:pt x="108848" y="279094"/>
                          <a:pt x="76494" y="252197"/>
                          <a:pt x="18612" y="180091"/>
                        </a:cubicBezTo>
                        <a:cubicBezTo>
                          <a:pt x="16816" y="177861"/>
                          <a:pt x="15026" y="175477"/>
                          <a:pt x="14545" y="172699"/>
                        </a:cubicBezTo>
                        <a:cubicBezTo>
                          <a:pt x="14131" y="170321"/>
                          <a:pt x="14732" y="167891"/>
                          <a:pt x="14652" y="165480"/>
                        </a:cubicBezTo>
                        <a:cubicBezTo>
                          <a:pt x="14485" y="160305"/>
                          <a:pt x="11260" y="155737"/>
                          <a:pt x="7981" y="151617"/>
                        </a:cubicBezTo>
                        <a:cubicBezTo>
                          <a:pt x="4702" y="147497"/>
                          <a:pt x="1150" y="143283"/>
                          <a:pt x="128" y="138202"/>
                        </a:cubicBezTo>
                        <a:cubicBezTo>
                          <a:pt x="-894" y="133120"/>
                          <a:pt x="4368" y="125113"/>
                          <a:pt x="9664" y="123891"/>
                        </a:cubicBezTo>
                        <a:cubicBezTo>
                          <a:pt x="7407" y="116412"/>
                          <a:pt x="9310" y="113234"/>
                          <a:pt x="17257" y="111291"/>
                        </a:cubicBezTo>
                        <a:cubicBezTo>
                          <a:pt x="22912" y="109908"/>
                          <a:pt x="23761" y="110990"/>
                          <a:pt x="31887" y="110609"/>
                        </a:cubicBezTo>
                        <a:cubicBezTo>
                          <a:pt x="33550" y="107431"/>
                          <a:pt x="36595" y="105594"/>
                          <a:pt x="38906" y="104225"/>
                        </a:cubicBezTo>
                        <a:cubicBezTo>
                          <a:pt x="52087" y="96419"/>
                          <a:pt x="62291" y="97995"/>
                          <a:pt x="77082" y="102329"/>
                        </a:cubicBezTo>
                        <a:cubicBezTo>
                          <a:pt x="94043" y="107297"/>
                          <a:pt x="109529" y="110609"/>
                          <a:pt x="126938" y="113715"/>
                        </a:cubicBezTo>
                        <a:cubicBezTo>
                          <a:pt x="146470" y="117200"/>
                          <a:pt x="180720" y="110122"/>
                          <a:pt x="180720" y="110122"/>
                        </a:cubicBezTo>
                        <a:lnTo>
                          <a:pt x="173541" y="84212"/>
                        </a:lnTo>
                        <a:cubicBezTo>
                          <a:pt x="173541" y="84212"/>
                          <a:pt x="253554" y="92359"/>
                          <a:pt x="273640" y="103725"/>
                        </a:cubicBezTo>
                        <a:cubicBezTo>
                          <a:pt x="288705" y="112245"/>
                          <a:pt x="325973" y="130275"/>
                          <a:pt x="342487" y="135330"/>
                        </a:cubicBezTo>
                        <a:cubicBezTo>
                          <a:pt x="347990" y="137013"/>
                          <a:pt x="511059" y="147130"/>
                          <a:pt x="511059" y="147130"/>
                        </a:cubicBezTo>
                        <a:lnTo>
                          <a:pt x="488736" y="13188"/>
                        </a:lnTo>
                        <a:lnTo>
                          <a:pt x="749513" y="0"/>
                        </a:lnTo>
                        <a:cubicBezTo>
                          <a:pt x="749513" y="0"/>
                          <a:pt x="777927" y="153220"/>
                          <a:pt x="781987" y="193807"/>
                        </a:cubicBezTo>
                        <a:cubicBezTo>
                          <a:pt x="786047" y="234394"/>
                          <a:pt x="789239" y="317511"/>
                          <a:pt x="725166" y="354132"/>
                        </a:cubicBezTo>
                        <a:cubicBezTo>
                          <a:pt x="682549" y="378486"/>
                          <a:pt x="605181" y="378018"/>
                          <a:pt x="515734" y="363921"/>
                        </a:cubicBezTo>
                        <a:close/>
                      </a:path>
                    </a:pathLst>
                  </a:custGeom>
                  <a:solidFill>
                    <a:srgbClr val="A874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2"/>
                  <p:cNvSpPr/>
                  <p:nvPr/>
                </p:nvSpPr>
                <p:spPr>
                  <a:xfrm>
                    <a:off x="2591280" y="4802760"/>
                    <a:ext cx="37442" cy="6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442" h="5957" extrusionOk="0">
                        <a:moveTo>
                          <a:pt x="7573" y="5950"/>
                        </a:moveTo>
                        <a:cubicBezTo>
                          <a:pt x="4828" y="5950"/>
                          <a:pt x="2257" y="5917"/>
                          <a:pt x="0" y="5843"/>
                        </a:cubicBezTo>
                        <a:lnTo>
                          <a:pt x="154" y="1022"/>
                        </a:lnTo>
                        <a:cubicBezTo>
                          <a:pt x="10150" y="1336"/>
                          <a:pt x="27031" y="875"/>
                          <a:pt x="37014" y="0"/>
                        </a:cubicBezTo>
                        <a:lnTo>
                          <a:pt x="37442" y="4808"/>
                        </a:lnTo>
                        <a:cubicBezTo>
                          <a:pt x="29382" y="5516"/>
                          <a:pt x="17369" y="5957"/>
                          <a:pt x="7579" y="595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2"/>
                  <p:cNvSpPr/>
                  <p:nvPr/>
                </p:nvSpPr>
                <p:spPr>
                  <a:xfrm>
                    <a:off x="2441880" y="4806360"/>
                    <a:ext cx="126816" cy="54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816" h="53876" extrusionOk="0">
                        <a:moveTo>
                          <a:pt x="125728" y="53876"/>
                        </a:moveTo>
                        <a:cubicBezTo>
                          <a:pt x="120152" y="52580"/>
                          <a:pt x="114469" y="51398"/>
                          <a:pt x="108453" y="50143"/>
                        </a:cubicBezTo>
                        <a:cubicBezTo>
                          <a:pt x="89394" y="46170"/>
                          <a:pt x="69688" y="42063"/>
                          <a:pt x="52293" y="34129"/>
                        </a:cubicBezTo>
                        <a:cubicBezTo>
                          <a:pt x="40574" y="28787"/>
                          <a:pt x="31512" y="23205"/>
                          <a:pt x="21021" y="16734"/>
                        </a:cubicBezTo>
                        <a:cubicBezTo>
                          <a:pt x="14624" y="12788"/>
                          <a:pt x="8006" y="8714"/>
                          <a:pt x="0" y="4200"/>
                        </a:cubicBezTo>
                        <a:lnTo>
                          <a:pt x="2370" y="0"/>
                        </a:lnTo>
                        <a:cubicBezTo>
                          <a:pt x="10464" y="4561"/>
                          <a:pt x="17115" y="8661"/>
                          <a:pt x="23552" y="12627"/>
                        </a:cubicBezTo>
                        <a:cubicBezTo>
                          <a:pt x="33909" y="19011"/>
                          <a:pt x="42851" y="24521"/>
                          <a:pt x="54296" y="29736"/>
                        </a:cubicBezTo>
                        <a:cubicBezTo>
                          <a:pt x="71198" y="37442"/>
                          <a:pt x="90636" y="41495"/>
                          <a:pt x="109434" y="45415"/>
                        </a:cubicBezTo>
                        <a:cubicBezTo>
                          <a:pt x="115478" y="46677"/>
                          <a:pt x="121187" y="47866"/>
                          <a:pt x="126816" y="49175"/>
                        </a:cubicBezTo>
                        <a:lnTo>
                          <a:pt x="125721" y="538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8" name="Google Shape;928;p32"/>
                  <p:cNvSpPr/>
                  <p:nvPr/>
                </p:nvSpPr>
                <p:spPr>
                  <a:xfrm>
                    <a:off x="2419200" y="4820040"/>
                    <a:ext cx="117828" cy="82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28" h="82757" extrusionOk="0">
                        <a:moveTo>
                          <a:pt x="115765" y="82757"/>
                        </a:moveTo>
                        <a:cubicBezTo>
                          <a:pt x="113407" y="81642"/>
                          <a:pt x="57842" y="55325"/>
                          <a:pt x="45689" y="44460"/>
                        </a:cubicBezTo>
                        <a:cubicBezTo>
                          <a:pt x="27646" y="28334"/>
                          <a:pt x="0" y="3593"/>
                          <a:pt x="0" y="3593"/>
                        </a:cubicBezTo>
                        <a:lnTo>
                          <a:pt x="3219" y="0"/>
                        </a:lnTo>
                        <a:cubicBezTo>
                          <a:pt x="3219" y="0"/>
                          <a:pt x="30864" y="24741"/>
                          <a:pt x="48901" y="40861"/>
                        </a:cubicBezTo>
                        <a:cubicBezTo>
                          <a:pt x="60547" y="51265"/>
                          <a:pt x="117254" y="78129"/>
                          <a:pt x="117828" y="78396"/>
                        </a:cubicBezTo>
                        <a:lnTo>
                          <a:pt x="115765" y="8275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9" name="Google Shape;929;p32"/>
                  <p:cNvSpPr/>
                  <p:nvPr/>
                </p:nvSpPr>
                <p:spPr>
                  <a:xfrm>
                    <a:off x="2420640" y="4852440"/>
                    <a:ext cx="108332" cy="93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32" h="93334" extrusionOk="0">
                        <a:moveTo>
                          <a:pt x="105768" y="93334"/>
                        </a:moveTo>
                        <a:cubicBezTo>
                          <a:pt x="103952" y="92199"/>
                          <a:pt x="61121" y="65362"/>
                          <a:pt x="43519" y="49609"/>
                        </a:cubicBezTo>
                        <a:cubicBezTo>
                          <a:pt x="19926" y="28500"/>
                          <a:pt x="194" y="3212"/>
                          <a:pt x="0" y="2958"/>
                        </a:cubicBezTo>
                        <a:lnTo>
                          <a:pt x="3813" y="0"/>
                        </a:lnTo>
                        <a:cubicBezTo>
                          <a:pt x="4007" y="247"/>
                          <a:pt x="23485" y="25208"/>
                          <a:pt x="46737" y="46016"/>
                        </a:cubicBezTo>
                        <a:cubicBezTo>
                          <a:pt x="64032" y="61495"/>
                          <a:pt x="107892" y="88974"/>
                          <a:pt x="108332" y="89247"/>
                        </a:cubicBezTo>
                        <a:lnTo>
                          <a:pt x="105775" y="9333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2"/>
                  <p:cNvSpPr/>
                  <p:nvPr/>
                </p:nvSpPr>
                <p:spPr>
                  <a:xfrm>
                    <a:off x="2922120" y="4843080"/>
                    <a:ext cx="179804" cy="338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04" h="36360" extrusionOk="0">
                        <a:moveTo>
                          <a:pt x="177360" y="33796"/>
                        </a:moveTo>
                        <a:cubicBezTo>
                          <a:pt x="123631" y="2291"/>
                          <a:pt x="55151" y="4040"/>
                          <a:pt x="120" y="5449"/>
                        </a:cubicBezTo>
                        <a:lnTo>
                          <a:pt x="0" y="621"/>
                        </a:lnTo>
                        <a:cubicBezTo>
                          <a:pt x="55645" y="-794"/>
                          <a:pt x="124886" y="-2564"/>
                          <a:pt x="179804" y="29629"/>
                        </a:cubicBezTo>
                        <a:lnTo>
                          <a:pt x="177360" y="3379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2"/>
                  <p:cNvSpPr/>
                  <p:nvPr/>
                </p:nvSpPr>
                <p:spPr>
                  <a:xfrm>
                    <a:off x="2839320" y="4289760"/>
                    <a:ext cx="363467" cy="534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467" h="534356" extrusionOk="0">
                        <a:moveTo>
                          <a:pt x="0" y="0"/>
                        </a:moveTo>
                        <a:cubicBezTo>
                          <a:pt x="0" y="0"/>
                          <a:pt x="127657" y="41435"/>
                          <a:pt x="171356" y="62430"/>
                        </a:cubicBezTo>
                        <a:cubicBezTo>
                          <a:pt x="215055" y="83424"/>
                          <a:pt x="287261" y="161327"/>
                          <a:pt x="317665" y="290533"/>
                        </a:cubicBezTo>
                        <a:cubicBezTo>
                          <a:pt x="348069" y="419740"/>
                          <a:pt x="363467" y="516814"/>
                          <a:pt x="363467" y="516814"/>
                        </a:cubicBezTo>
                        <a:lnTo>
                          <a:pt x="76259" y="534356"/>
                        </a:lnTo>
                        <a:lnTo>
                          <a:pt x="34964" y="310313"/>
                        </a:lnTo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2"/>
                  <p:cNvSpPr/>
                  <p:nvPr/>
                </p:nvSpPr>
                <p:spPr>
                  <a:xfrm rot="-624641">
                    <a:off x="2892382" y="4597893"/>
                    <a:ext cx="4676" cy="22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8" h="227817" extrusionOk="0">
                        <a:moveTo>
                          <a:pt x="0" y="0"/>
                        </a:moveTo>
                        <a:lnTo>
                          <a:pt x="4828" y="0"/>
                        </a:lnTo>
                        <a:lnTo>
                          <a:pt x="4828" y="227817"/>
                        </a:lnTo>
                        <a:lnTo>
                          <a:pt x="0" y="22781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</p:sp>
              <p:sp>
                <p:nvSpPr>
                  <p:cNvPr id="933" name="Google Shape;933;p32"/>
                  <p:cNvSpPr/>
                  <p:nvPr/>
                </p:nvSpPr>
                <p:spPr>
                  <a:xfrm>
                    <a:off x="2885040" y="4432680"/>
                    <a:ext cx="196832" cy="218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832" h="222147" extrusionOk="0">
                        <a:moveTo>
                          <a:pt x="4721" y="218691"/>
                        </a:moveTo>
                        <a:lnTo>
                          <a:pt x="0" y="217702"/>
                        </a:lnTo>
                        <a:cubicBezTo>
                          <a:pt x="1937" y="208460"/>
                          <a:pt x="3619" y="199799"/>
                          <a:pt x="5242" y="191425"/>
                        </a:cubicBezTo>
                        <a:cubicBezTo>
                          <a:pt x="13950" y="146531"/>
                          <a:pt x="20240" y="114097"/>
                          <a:pt x="49696" y="75874"/>
                        </a:cubicBezTo>
                        <a:cubicBezTo>
                          <a:pt x="88506" y="25498"/>
                          <a:pt x="144906" y="-3450"/>
                          <a:pt x="196832" y="330"/>
                        </a:cubicBezTo>
                        <a:lnTo>
                          <a:pt x="196485" y="5137"/>
                        </a:lnTo>
                        <a:cubicBezTo>
                          <a:pt x="146155" y="1472"/>
                          <a:pt x="91351" y="29705"/>
                          <a:pt x="53515" y="78819"/>
                        </a:cubicBezTo>
                        <a:cubicBezTo>
                          <a:pt x="24761" y="116141"/>
                          <a:pt x="18564" y="148107"/>
                          <a:pt x="9983" y="192347"/>
                        </a:cubicBezTo>
                        <a:cubicBezTo>
                          <a:pt x="8354" y="200741"/>
                          <a:pt x="6671" y="209422"/>
                          <a:pt x="4728" y="21869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2"/>
                  <p:cNvSpPr/>
                  <p:nvPr/>
                </p:nvSpPr>
                <p:spPr>
                  <a:xfrm>
                    <a:off x="2195965" y="4486286"/>
                    <a:ext cx="257288" cy="92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581" h="93621" extrusionOk="0">
                        <a:moveTo>
                          <a:pt x="16497" y="56020"/>
                        </a:moveTo>
                        <a:lnTo>
                          <a:pt x="257181" y="92874"/>
                        </a:lnTo>
                        <a:lnTo>
                          <a:pt x="240520" y="44935"/>
                        </a:lnTo>
                        <a:cubicBezTo>
                          <a:pt x="238417" y="38885"/>
                          <a:pt x="233148" y="34498"/>
                          <a:pt x="226818" y="33530"/>
                        </a:cubicBezTo>
                        <a:lnTo>
                          <a:pt x="8443" y="88"/>
                        </a:lnTo>
                        <a:cubicBezTo>
                          <a:pt x="2988" y="-747"/>
                          <a:pt x="-1400" y="4522"/>
                          <a:pt x="417" y="9737"/>
                        </a:cubicBezTo>
                        <a:lnTo>
                          <a:pt x="16497" y="56013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5" name="Google Shape;935;p32"/>
                <p:cNvSpPr/>
                <p:nvPr/>
              </p:nvSpPr>
              <p:spPr>
                <a:xfrm>
                  <a:off x="2568240" y="4255560"/>
                  <a:ext cx="303722" cy="22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22" h="224811" extrusionOk="0">
                      <a:moveTo>
                        <a:pt x="264297" y="0"/>
                      </a:moveTo>
                      <a:lnTo>
                        <a:pt x="100967" y="124572"/>
                      </a:lnTo>
                      <a:lnTo>
                        <a:pt x="38076" y="35986"/>
                      </a:lnTo>
                      <a:lnTo>
                        <a:pt x="0" y="83778"/>
                      </a:lnTo>
                      <a:lnTo>
                        <a:pt x="21062" y="194508"/>
                      </a:lnTo>
                      <a:lnTo>
                        <a:pt x="100967" y="148953"/>
                      </a:lnTo>
                      <a:lnTo>
                        <a:pt x="191623" y="224811"/>
                      </a:lnTo>
                      <a:lnTo>
                        <a:pt x="303722" y="49976"/>
                      </a:lnTo>
                      <a:lnTo>
                        <a:pt x="26429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</p:sp>
            <p:sp>
              <p:nvSpPr>
                <p:cNvPr id="936" name="Google Shape;936;p32"/>
                <p:cNvSpPr/>
                <p:nvPr/>
              </p:nvSpPr>
              <p:spPr>
                <a:xfrm>
                  <a:off x="2565720" y="4304520"/>
                  <a:ext cx="308123" cy="17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23" h="178555" extrusionOk="0">
                      <a:moveTo>
                        <a:pt x="194001" y="178555"/>
                      </a:moveTo>
                      <a:cubicBezTo>
                        <a:pt x="193440" y="178555"/>
                        <a:pt x="192885" y="178361"/>
                        <a:pt x="192451" y="177994"/>
                      </a:cubicBezTo>
                      <a:lnTo>
                        <a:pt x="103084" y="103211"/>
                      </a:lnTo>
                      <a:lnTo>
                        <a:pt x="24627" y="147938"/>
                      </a:lnTo>
                      <a:cubicBezTo>
                        <a:pt x="23953" y="148325"/>
                        <a:pt x="23125" y="148358"/>
                        <a:pt x="22424" y="148031"/>
                      </a:cubicBezTo>
                      <a:cubicBezTo>
                        <a:pt x="21716" y="147704"/>
                        <a:pt x="21208" y="147056"/>
                        <a:pt x="21061" y="146288"/>
                      </a:cubicBezTo>
                      <a:lnTo>
                        <a:pt x="0" y="35558"/>
                      </a:lnTo>
                      <a:lnTo>
                        <a:pt x="4741" y="34657"/>
                      </a:lnTo>
                      <a:lnTo>
                        <a:pt x="25168" y="142068"/>
                      </a:lnTo>
                      <a:lnTo>
                        <a:pt x="102142" y="98182"/>
                      </a:lnTo>
                      <a:cubicBezTo>
                        <a:pt x="103017" y="97681"/>
                        <a:pt x="104112" y="97782"/>
                        <a:pt x="104887" y="98429"/>
                      </a:cubicBezTo>
                      <a:lnTo>
                        <a:pt x="193440" y="172532"/>
                      </a:lnTo>
                      <a:lnTo>
                        <a:pt x="304062" y="0"/>
                      </a:lnTo>
                      <a:lnTo>
                        <a:pt x="308123" y="2604"/>
                      </a:lnTo>
                      <a:lnTo>
                        <a:pt x="196024" y="177440"/>
                      </a:lnTo>
                      <a:cubicBezTo>
                        <a:pt x="195650" y="178021"/>
                        <a:pt x="195042" y="178415"/>
                        <a:pt x="194361" y="178521"/>
                      </a:cubicBezTo>
                      <a:cubicBezTo>
                        <a:pt x="194241" y="178542"/>
                        <a:pt x="194121" y="178548"/>
                        <a:pt x="193994" y="17854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32"/>
                <p:cNvSpPr/>
                <p:nvPr/>
              </p:nvSpPr>
              <p:spPr>
                <a:xfrm>
                  <a:off x="2638440" y="4421160"/>
                  <a:ext cx="64146" cy="225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46" h="225299" extrusionOk="0">
                      <a:moveTo>
                        <a:pt x="61715" y="225299"/>
                      </a:moveTo>
                      <a:cubicBezTo>
                        <a:pt x="61715" y="225299"/>
                        <a:pt x="61649" y="225299"/>
                        <a:pt x="61615" y="225299"/>
                      </a:cubicBezTo>
                      <a:lnTo>
                        <a:pt x="11272" y="223229"/>
                      </a:lnTo>
                      <a:cubicBezTo>
                        <a:pt x="10017" y="223176"/>
                        <a:pt x="9008" y="222174"/>
                        <a:pt x="8961" y="220918"/>
                      </a:cubicBezTo>
                      <a:lnTo>
                        <a:pt x="0" y="201"/>
                      </a:lnTo>
                      <a:lnTo>
                        <a:pt x="4821" y="0"/>
                      </a:lnTo>
                      <a:lnTo>
                        <a:pt x="13696" y="218501"/>
                      </a:lnTo>
                      <a:lnTo>
                        <a:pt x="59198" y="220371"/>
                      </a:lnTo>
                      <a:lnTo>
                        <a:pt x="50336" y="2264"/>
                      </a:lnTo>
                      <a:lnTo>
                        <a:pt x="55158" y="2064"/>
                      </a:lnTo>
                      <a:lnTo>
                        <a:pt x="64119" y="222788"/>
                      </a:lnTo>
                      <a:cubicBezTo>
                        <a:pt x="64146" y="223463"/>
                        <a:pt x="63892" y="224117"/>
                        <a:pt x="63418" y="224591"/>
                      </a:cubicBezTo>
                      <a:cubicBezTo>
                        <a:pt x="62964" y="225046"/>
                        <a:pt x="62350" y="225299"/>
                        <a:pt x="61715" y="225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32"/>
                <p:cNvSpPr/>
                <p:nvPr/>
              </p:nvSpPr>
              <p:spPr>
                <a:xfrm>
                  <a:off x="2654280" y="4451040"/>
                  <a:ext cx="24843" cy="4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68" h="4828" extrusionOk="0">
                      <a:moveTo>
                        <a:pt x="0" y="0"/>
                      </a:moveTo>
                      <a:lnTo>
                        <a:pt x="24968" y="0"/>
                      </a:lnTo>
                      <a:lnTo>
                        <a:pt x="24968" y="4828"/>
                      </a:lnTo>
                      <a:lnTo>
                        <a:pt x="0" y="48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939" name="Google Shape;939;p32"/>
                <p:cNvSpPr/>
                <p:nvPr/>
              </p:nvSpPr>
              <p:spPr>
                <a:xfrm>
                  <a:off x="2658240" y="4515480"/>
                  <a:ext cx="24843" cy="4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68" h="4828" extrusionOk="0">
                      <a:moveTo>
                        <a:pt x="0" y="0"/>
                      </a:moveTo>
                      <a:lnTo>
                        <a:pt x="24968" y="0"/>
                      </a:lnTo>
                      <a:lnTo>
                        <a:pt x="24968" y="4828"/>
                      </a:lnTo>
                      <a:lnTo>
                        <a:pt x="0" y="48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  <p:sp>
              <p:nvSpPr>
                <p:cNvPr id="940" name="Google Shape;940;p32"/>
                <p:cNvSpPr/>
                <p:nvPr/>
              </p:nvSpPr>
              <p:spPr>
                <a:xfrm>
                  <a:off x="2662200" y="4579920"/>
                  <a:ext cx="24843" cy="4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68" h="4828" extrusionOk="0">
                      <a:moveTo>
                        <a:pt x="0" y="0"/>
                      </a:moveTo>
                      <a:lnTo>
                        <a:pt x="24968" y="0"/>
                      </a:lnTo>
                      <a:lnTo>
                        <a:pt x="24968" y="4828"/>
                      </a:lnTo>
                      <a:lnTo>
                        <a:pt x="0" y="48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</p:sp>
          </p:grpSp>
        </p:grpSp>
        <p:grpSp>
          <p:nvGrpSpPr>
            <p:cNvPr id="941" name="Google Shape;941;p32"/>
            <p:cNvGrpSpPr/>
            <p:nvPr/>
          </p:nvGrpSpPr>
          <p:grpSpPr>
            <a:xfrm>
              <a:off x="6330012" y="929205"/>
              <a:ext cx="671148" cy="275168"/>
              <a:chOff x="752199" y="1300680"/>
              <a:chExt cx="671148" cy="275168"/>
            </a:xfrm>
          </p:grpSpPr>
          <p:sp>
            <p:nvSpPr>
              <p:cNvPr id="942" name="Google Shape;942;p32"/>
              <p:cNvSpPr/>
              <p:nvPr/>
            </p:nvSpPr>
            <p:spPr>
              <a:xfrm>
                <a:off x="752199" y="1300680"/>
                <a:ext cx="671148" cy="275168"/>
              </a:xfrm>
              <a:custGeom>
                <a:avLst/>
                <a:gdLst/>
                <a:ahLst/>
                <a:cxnLst/>
                <a:rect l="l" t="t" r="r" b="b"/>
                <a:pathLst>
                  <a:path w="674521" h="275168" extrusionOk="0">
                    <a:moveTo>
                      <a:pt x="137574" y="275168"/>
                    </a:moveTo>
                    <a:lnTo>
                      <a:pt x="661326" y="275168"/>
                    </a:lnTo>
                    <a:cubicBezTo>
                      <a:pt x="670535" y="275168"/>
                      <a:pt x="674521" y="263502"/>
                      <a:pt x="667236" y="257866"/>
                    </a:cubicBezTo>
                    <a:lnTo>
                      <a:pt x="595972" y="202762"/>
                    </a:lnTo>
                    <a:lnTo>
                      <a:pt x="595972" y="137581"/>
                    </a:lnTo>
                    <a:cubicBezTo>
                      <a:pt x="595972" y="61595"/>
                      <a:pt x="534376" y="0"/>
                      <a:pt x="458391" y="0"/>
                    </a:cubicBezTo>
                    <a:lnTo>
                      <a:pt x="137581" y="0"/>
                    </a:lnTo>
                    <a:cubicBezTo>
                      <a:pt x="61595" y="0"/>
                      <a:pt x="0" y="61595"/>
                      <a:pt x="0" y="137581"/>
                    </a:cubicBezTo>
                    <a:lnTo>
                      <a:pt x="0" y="137581"/>
                    </a:lnTo>
                    <a:cubicBezTo>
                      <a:pt x="0" y="213566"/>
                      <a:pt x="61595" y="275161"/>
                      <a:pt x="137581" y="2751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3" name="Google Shape;943;p32"/>
              <p:cNvGrpSpPr/>
              <p:nvPr/>
            </p:nvGrpSpPr>
            <p:grpSpPr>
              <a:xfrm>
                <a:off x="930600" y="1422720"/>
                <a:ext cx="253812" cy="31332"/>
                <a:chOff x="930600" y="1422720"/>
                <a:chExt cx="253812" cy="31332"/>
              </a:xfrm>
            </p:grpSpPr>
            <p:sp>
              <p:nvSpPr>
                <p:cNvPr id="944" name="Google Shape;944;p32"/>
                <p:cNvSpPr/>
                <p:nvPr/>
              </p:nvSpPr>
              <p:spPr>
                <a:xfrm>
                  <a:off x="93060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20" y="31332"/>
                        <a:pt x="15666" y="31332"/>
                      </a:cubicBezTo>
                      <a:cubicBezTo>
                        <a:pt x="7012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32"/>
                <p:cNvSpPr/>
                <p:nvPr/>
              </p:nvSpPr>
              <p:spPr>
                <a:xfrm>
                  <a:off x="104184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13" y="31332"/>
                        <a:pt x="15666" y="31332"/>
                      </a:cubicBezTo>
                      <a:cubicBezTo>
                        <a:pt x="7018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32"/>
                <p:cNvSpPr/>
                <p:nvPr/>
              </p:nvSpPr>
              <p:spPr>
                <a:xfrm>
                  <a:off x="1153080" y="1422720"/>
                  <a:ext cx="31332" cy="3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2" h="31332" extrusionOk="0">
                      <a:moveTo>
                        <a:pt x="31332" y="15666"/>
                      </a:moveTo>
                      <a:cubicBezTo>
                        <a:pt x="31332" y="24320"/>
                        <a:pt x="24320" y="31332"/>
                        <a:pt x="15666" y="31332"/>
                      </a:cubicBezTo>
                      <a:cubicBezTo>
                        <a:pt x="7012" y="31332"/>
                        <a:pt x="0" y="24313"/>
                        <a:pt x="0" y="15666"/>
                      </a:cubicBezTo>
                      <a:cubicBezTo>
                        <a:pt x="0" y="7018"/>
                        <a:pt x="7012" y="0"/>
                        <a:pt x="15666" y="0"/>
                      </a:cubicBezTo>
                      <a:cubicBezTo>
                        <a:pt x="24320" y="0"/>
                        <a:pt x="31332" y="7012"/>
                        <a:pt x="31332" y="156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7" name="Google Shape;947;p32"/>
            <p:cNvGrpSpPr/>
            <p:nvPr/>
          </p:nvGrpSpPr>
          <p:grpSpPr>
            <a:xfrm rot="5400000">
              <a:off x="6847800" y="4085475"/>
              <a:ext cx="671850" cy="365175"/>
              <a:chOff x="5484575" y="2789200"/>
              <a:chExt cx="671850" cy="365175"/>
            </a:xfrm>
          </p:grpSpPr>
          <p:sp>
            <p:nvSpPr>
              <p:cNvPr id="948" name="Google Shape;948;p32"/>
              <p:cNvSpPr/>
              <p:nvPr/>
            </p:nvSpPr>
            <p:spPr>
              <a:xfrm>
                <a:off x="5484575" y="2789200"/>
                <a:ext cx="157500" cy="157500"/>
              </a:xfrm>
              <a:prstGeom prst="ellipse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949" name="Google Shape;949;p32"/>
              <p:cNvSpPr/>
              <p:nvPr/>
            </p:nvSpPr>
            <p:spPr>
              <a:xfrm>
                <a:off x="6064925" y="3062875"/>
                <a:ext cx="91500" cy="9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950" name="Google Shape;950;p32"/>
            <p:cNvSpPr/>
            <p:nvPr/>
          </p:nvSpPr>
          <p:spPr>
            <a:xfrm rot="5400000">
              <a:off x="8382038" y="1144963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Definicja</a:t>
            </a:r>
            <a:r>
              <a:rPr lang="en" dirty="0"/>
              <a:t> </a:t>
            </a:r>
            <a:r>
              <a:rPr lang="en" dirty="0" err="1"/>
              <a:t>problema</a:t>
            </a:r>
          </a:p>
        </p:txBody>
      </p:sp>
      <p:sp>
        <p:nvSpPr>
          <p:cNvPr id="2" name="Okvir za tekst 1">
            <a:extLst>
              <a:ext uri="{FF2B5EF4-FFF2-40B4-BE49-F238E27FC236}">
                <a16:creationId xmlns:a16="http://schemas.microsoft.com/office/drawing/2014/main" id="{B24675D6-2A4C-6066-D819-3172E19451CA}"/>
              </a:ext>
            </a:extLst>
          </p:cNvPr>
          <p:cNvSpPr txBox="1"/>
          <p:nvPr/>
        </p:nvSpPr>
        <p:spPr>
          <a:xfrm>
            <a:off x="826197" y="1192445"/>
            <a:ext cx="355041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sr-Latn-RS" dirty="0"/>
              <a:t>Cilj: efikasan prevod vizuelnih informacija sadržane u slici u tekstualni opis na srpskom jeziku. </a:t>
            </a:r>
            <a:endParaRPr lang="sr-Latn-RS"/>
          </a:p>
          <a:p>
            <a:pPr marL="285750" indent="-285750">
              <a:buFont typeface="Courier New"/>
              <a:buChar char="o"/>
            </a:pPr>
            <a:r>
              <a:rPr lang="sr-Latn-RS" dirty="0"/>
              <a:t>Ulaz u sistem su digitalne slike</a:t>
            </a:r>
          </a:p>
          <a:p>
            <a:pPr marL="285750" indent="-285750">
              <a:buFont typeface="Courier New"/>
              <a:buChar char="o"/>
            </a:pPr>
            <a:r>
              <a:rPr lang="sr-Latn-RS" dirty="0"/>
              <a:t>Izlaz iz sistema tekstualni opisi</a:t>
            </a:r>
            <a:br>
              <a:rPr lang="sr-Latn-RS" dirty="0"/>
            </a:br>
            <a:r>
              <a:rPr lang="sr-Latn-RS" dirty="0"/>
              <a:t>koji tačno opisuju sadržaj slike na srpskom jeziku. 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ECA3C197-54B9-573E-B16B-D5181076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2778" y="1189434"/>
            <a:ext cx="3086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Motivacija</a:t>
            </a:r>
            <a:r>
              <a:rPr lang="en" dirty="0"/>
              <a:t> </a:t>
            </a:r>
            <a:r>
              <a:rPr lang="en" dirty="0" err="1"/>
              <a:t>projekta</a:t>
            </a:r>
          </a:p>
        </p:txBody>
      </p:sp>
      <p:sp>
        <p:nvSpPr>
          <p:cNvPr id="1431" name="Google Shape;1431;p42"/>
          <p:cNvSpPr txBox="1">
            <a:spLocks noGrp="1"/>
          </p:cNvSpPr>
          <p:nvPr>
            <p:ph type="subTitle" idx="4"/>
          </p:nvPr>
        </p:nvSpPr>
        <p:spPr>
          <a:xfrm>
            <a:off x="982997" y="2406653"/>
            <a:ext cx="2148300" cy="229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 err="1"/>
              <a:t>Poboljšanje</a:t>
            </a:r>
            <a:r>
              <a:rPr lang="en" dirty="0"/>
              <a:t> </a:t>
            </a:r>
            <a:r>
              <a:rPr lang="en" dirty="0" err="1"/>
              <a:t>pristupa</a:t>
            </a:r>
            <a:r>
              <a:rPr lang="en" dirty="0"/>
              <a:t> </a:t>
            </a:r>
            <a:r>
              <a:rPr lang="en" dirty="0" err="1"/>
              <a:t>informacijama</a:t>
            </a:r>
            <a:r>
              <a:rPr lang="en" dirty="0"/>
              <a:t> </a:t>
            </a:r>
          </a:p>
        </p:txBody>
      </p:sp>
      <p:sp>
        <p:nvSpPr>
          <p:cNvPr id="1432" name="Google Shape;1432;p42"/>
          <p:cNvSpPr txBox="1">
            <a:spLocks noGrp="1"/>
          </p:cNvSpPr>
          <p:nvPr>
            <p:ph type="subTitle" idx="5"/>
          </p:nvPr>
        </p:nvSpPr>
        <p:spPr>
          <a:xfrm>
            <a:off x="3497850" y="2406653"/>
            <a:ext cx="2148300" cy="229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err="1"/>
              <a:t>Unapređenje</a:t>
            </a:r>
            <a:r>
              <a:rPr lang="en"/>
              <a:t> </a:t>
            </a:r>
            <a:r>
              <a:rPr lang="en" err="1"/>
              <a:t>sistema</a:t>
            </a:r>
            <a:r>
              <a:rPr lang="en"/>
              <a:t> </a:t>
            </a:r>
            <a:r>
              <a:rPr lang="en" err="1"/>
              <a:t>pretrage</a:t>
            </a:r>
            <a:r>
              <a:rPr lang="en"/>
              <a:t> </a:t>
            </a:r>
            <a:r>
              <a:rPr lang="en" err="1"/>
              <a:t>i</a:t>
            </a:r>
            <a:r>
              <a:rPr lang="en"/>
              <a:t> </a:t>
            </a:r>
            <a:r>
              <a:rPr lang="en" err="1"/>
              <a:t>organizacije</a:t>
            </a:r>
            <a:r>
              <a:rPr lang="en"/>
              <a:t> </a:t>
            </a:r>
            <a:r>
              <a:rPr lang="en" err="1"/>
              <a:t>slika</a:t>
            </a:r>
            <a:r>
              <a:rPr lang="en"/>
              <a:t> </a:t>
            </a:r>
            <a:br>
              <a:rPr lang="en" dirty="0"/>
            </a:br>
            <a:endParaRPr lang="en" dirty="0"/>
          </a:p>
        </p:txBody>
      </p:sp>
      <p:sp>
        <p:nvSpPr>
          <p:cNvPr id="1433" name="Google Shape;1433;p42"/>
          <p:cNvSpPr txBox="1">
            <a:spLocks noGrp="1"/>
          </p:cNvSpPr>
          <p:nvPr>
            <p:ph type="subTitle" idx="6"/>
          </p:nvPr>
        </p:nvSpPr>
        <p:spPr>
          <a:xfrm>
            <a:off x="6012703" y="2406653"/>
            <a:ext cx="2148300" cy="2298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 err="1"/>
              <a:t>Razvoj</a:t>
            </a:r>
            <a:r>
              <a:rPr lang="en" dirty="0"/>
              <a:t> </a:t>
            </a:r>
            <a:r>
              <a:rPr lang="en" dirty="0" err="1"/>
              <a:t>pristupačnih</a:t>
            </a:r>
            <a:r>
              <a:rPr lang="en" dirty="0"/>
              <a:t> </a:t>
            </a:r>
            <a:r>
              <a:rPr lang="en" dirty="0" err="1"/>
              <a:t>tehnologija</a:t>
            </a:r>
            <a:r>
              <a:rPr lang="en" dirty="0"/>
              <a:t> </a:t>
            </a:r>
            <a:br>
              <a:rPr lang="en" dirty="0"/>
            </a:br>
            <a:endParaRPr lang="en" dirty="0"/>
          </a:p>
        </p:txBody>
      </p:sp>
      <p:sp>
        <p:nvSpPr>
          <p:cNvPr id="1434" name="Google Shape;1434;p42"/>
          <p:cNvSpPr/>
          <p:nvPr/>
        </p:nvSpPr>
        <p:spPr>
          <a:xfrm rot="5400000">
            <a:off x="1059200" y="1530174"/>
            <a:ext cx="640200" cy="640200"/>
          </a:xfrm>
          <a:prstGeom prst="wedgeRoundRectCallout">
            <a:avLst>
              <a:gd name="adj1" fmla="val 70686"/>
              <a:gd name="adj2" fmla="val 18787"/>
              <a:gd name="adj3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35" name="Google Shape;1435;p42"/>
          <p:cNvSpPr/>
          <p:nvPr/>
        </p:nvSpPr>
        <p:spPr>
          <a:xfrm rot="5400000">
            <a:off x="3574050" y="1530174"/>
            <a:ext cx="640200" cy="640200"/>
          </a:xfrm>
          <a:prstGeom prst="wedgeRoundRectCallout">
            <a:avLst>
              <a:gd name="adj1" fmla="val 70686"/>
              <a:gd name="adj2" fmla="val 18787"/>
              <a:gd name="adj3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36" name="Google Shape;1436;p42"/>
          <p:cNvSpPr/>
          <p:nvPr/>
        </p:nvSpPr>
        <p:spPr>
          <a:xfrm rot="5400000">
            <a:off x="6088900" y="1530174"/>
            <a:ext cx="640200" cy="640200"/>
          </a:xfrm>
          <a:prstGeom prst="wedgeRoundRectCallout">
            <a:avLst>
              <a:gd name="adj1" fmla="val 70686"/>
              <a:gd name="adj2" fmla="val 18787"/>
              <a:gd name="adj3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45" name="Google Shape;1445;p42"/>
          <p:cNvSpPr/>
          <p:nvPr/>
        </p:nvSpPr>
        <p:spPr>
          <a:xfrm>
            <a:off x="1221923" y="1664369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6665;p57">
            <a:extLst>
              <a:ext uri="{FF2B5EF4-FFF2-40B4-BE49-F238E27FC236}">
                <a16:creationId xmlns:a16="http://schemas.microsoft.com/office/drawing/2014/main" id="{633335C1-DC6E-E858-95F2-A684CC53BD82}"/>
              </a:ext>
            </a:extLst>
          </p:cNvPr>
          <p:cNvGrpSpPr/>
          <p:nvPr/>
        </p:nvGrpSpPr>
        <p:grpSpPr>
          <a:xfrm>
            <a:off x="6136310" y="1664902"/>
            <a:ext cx="551161" cy="353029"/>
            <a:chOff x="5725563" y="1825637"/>
            <a:chExt cx="297750" cy="191400"/>
          </a:xfrm>
        </p:grpSpPr>
        <p:sp>
          <p:nvSpPr>
            <p:cNvPr id="16" name="Google Shape;6666;p57">
              <a:extLst>
                <a:ext uri="{FF2B5EF4-FFF2-40B4-BE49-F238E27FC236}">
                  <a16:creationId xmlns:a16="http://schemas.microsoft.com/office/drawing/2014/main" id="{2853C555-E9DA-3A94-9BEB-E751BBD64A99}"/>
                </a:ext>
              </a:extLst>
            </p:cNvPr>
            <p:cNvSpPr/>
            <p:nvPr/>
          </p:nvSpPr>
          <p:spPr>
            <a:xfrm>
              <a:off x="5831116" y="1879187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67;p57">
              <a:extLst>
                <a:ext uri="{FF2B5EF4-FFF2-40B4-BE49-F238E27FC236}">
                  <a16:creationId xmlns:a16="http://schemas.microsoft.com/office/drawing/2014/main" id="{9CEDF055-853C-4055-81D5-3194D0145BDC}"/>
                </a:ext>
              </a:extLst>
            </p:cNvPr>
            <p:cNvSpPr/>
            <p:nvPr/>
          </p:nvSpPr>
          <p:spPr>
            <a:xfrm>
              <a:off x="5725563" y="1825637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517;p57">
            <a:extLst>
              <a:ext uri="{FF2B5EF4-FFF2-40B4-BE49-F238E27FC236}">
                <a16:creationId xmlns:a16="http://schemas.microsoft.com/office/drawing/2014/main" id="{DFE4124F-4684-E9AD-6974-71E237D12153}"/>
              </a:ext>
            </a:extLst>
          </p:cNvPr>
          <p:cNvGrpSpPr/>
          <p:nvPr/>
        </p:nvGrpSpPr>
        <p:grpSpPr>
          <a:xfrm>
            <a:off x="3711699" y="1646094"/>
            <a:ext cx="375465" cy="371813"/>
            <a:chOff x="3934941" y="3574918"/>
            <a:chExt cx="321350" cy="318225"/>
          </a:xfrm>
        </p:grpSpPr>
        <p:sp>
          <p:nvSpPr>
            <p:cNvPr id="19" name="Google Shape;6518;p57">
              <a:extLst>
                <a:ext uri="{FF2B5EF4-FFF2-40B4-BE49-F238E27FC236}">
                  <a16:creationId xmlns:a16="http://schemas.microsoft.com/office/drawing/2014/main" id="{85EEB409-BBD1-CBB9-634C-C9161436A9DA}"/>
                </a:ext>
              </a:extLst>
            </p:cNvPr>
            <p:cNvSpPr/>
            <p:nvPr/>
          </p:nvSpPr>
          <p:spPr>
            <a:xfrm>
              <a:off x="4129466" y="377024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478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19;p57">
              <a:extLst>
                <a:ext uri="{FF2B5EF4-FFF2-40B4-BE49-F238E27FC236}">
                  <a16:creationId xmlns:a16="http://schemas.microsoft.com/office/drawing/2014/main" id="{84EBC818-CC1F-E17F-72DC-639C575286D6}"/>
                </a:ext>
              </a:extLst>
            </p:cNvPr>
            <p:cNvSpPr/>
            <p:nvPr/>
          </p:nvSpPr>
          <p:spPr>
            <a:xfrm>
              <a:off x="3934941" y="357491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478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386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CF1DAF-079B-AD14-8542-426E0228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Trenutna rešenja</a:t>
            </a:r>
            <a:endParaRPr lang="en-US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D285AC88-789C-4A7C-9FC4-924E49FB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67" y="1285461"/>
            <a:ext cx="3086100" cy="308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8D8BF3-D9E0-8756-CA35-17D5CFB9C26D}"/>
              </a:ext>
            </a:extLst>
          </p:cNvPr>
          <p:cNvSpPr txBox="1"/>
          <p:nvPr/>
        </p:nvSpPr>
        <p:spPr>
          <a:xfrm>
            <a:off x="3881887" y="1401792"/>
            <a:ext cx="42808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pPr marL="285750" indent="-285750">
              <a:buChar char="•"/>
            </a:pPr>
            <a:r>
              <a:rPr lang="en-US" dirty="0" err="1"/>
              <a:t>Trenutna</a:t>
            </a:r>
            <a:r>
              <a:rPr lang="en-US" b="1" dirty="0"/>
              <a:t> </a:t>
            </a:r>
            <a:r>
              <a:rPr lang="en-US" dirty="0" err="1"/>
              <a:t>rešenja</a:t>
            </a:r>
            <a:r>
              <a:rPr lang="en-US" b="1" dirty="0"/>
              <a:t>:</a:t>
            </a:r>
            <a:endParaRPr lang="en-US" dirty="0"/>
          </a:p>
          <a:p>
            <a:pPr marL="285750" lvl="7" indent="-285750">
              <a:buFont typeface="Courier New"/>
              <a:buChar char="o"/>
            </a:pPr>
            <a:r>
              <a:rPr lang="en-US" dirty="0" err="1"/>
              <a:t>Ručno</a:t>
            </a:r>
          </a:p>
          <a:p>
            <a:pPr marL="285750" lvl="7" indent="-285750">
              <a:buFont typeface="Courier New"/>
              <a:buChar char="o"/>
            </a:pPr>
            <a:r>
              <a:rPr lang="en-US" dirty="0"/>
              <a:t>CNN + RNN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dirty="0" err="1"/>
              <a:t>Ograničenja</a:t>
            </a:r>
            <a:r>
              <a:rPr lang="en-US" b="1" dirty="0"/>
              <a:t> </a:t>
            </a:r>
            <a:r>
              <a:rPr lang="en-US" dirty="0" err="1"/>
              <a:t>datih</a:t>
            </a:r>
            <a:r>
              <a:rPr lang="en-US" dirty="0"/>
              <a:t> alata</a:t>
            </a:r>
            <a:r>
              <a:rPr lang="en-US" b="1" dirty="0"/>
              <a:t>:</a:t>
            </a:r>
          </a:p>
          <a:p>
            <a:pPr marL="285750" lvl="1" indent="-285750">
              <a:buFont typeface="Courier New"/>
              <a:buChar char="o"/>
            </a:pP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podjednaka</a:t>
            </a:r>
            <a:r>
              <a:rPr lang="en-US" dirty="0"/>
              <a:t> </a:t>
            </a:r>
            <a:r>
              <a:rPr lang="en-US" dirty="0" err="1"/>
              <a:t>pristupačnost</a:t>
            </a:r>
            <a:r>
              <a:rPr lang="en-US" dirty="0"/>
              <a:t> I </a:t>
            </a:r>
            <a:r>
              <a:rPr lang="en-US" dirty="0" err="1"/>
              <a:t>efikasnost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jezicima</a:t>
            </a:r>
          </a:p>
          <a:p>
            <a:pPr marL="285750" indent="-28575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4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>
            <a:spLocks noGrp="1"/>
          </p:cNvSpPr>
          <p:nvPr>
            <p:ph type="title"/>
          </p:nvPr>
        </p:nvSpPr>
        <p:spPr>
          <a:xfrm>
            <a:off x="713225" y="1606150"/>
            <a:ext cx="414389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Teorijske</a:t>
            </a:r>
            <a:r>
              <a:rPr lang="en"/>
              <a:t> </a:t>
            </a:r>
            <a:r>
              <a:rPr lang="en" err="1"/>
              <a:t>osnove</a:t>
            </a:r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"/>
          </p:nvPr>
        </p:nvSpPr>
        <p:spPr>
          <a:xfrm>
            <a:off x="713225" y="3268300"/>
            <a:ext cx="489434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l-PL" sz="1400" err="1"/>
              <a:t>Koncepti</a:t>
            </a:r>
            <a:r>
              <a:rPr lang="pl-PL" sz="1400"/>
              <a:t> </a:t>
            </a:r>
            <a:r>
              <a:rPr lang="pl-PL" sz="1400" err="1"/>
              <a:t>neophodni</a:t>
            </a:r>
            <a:r>
              <a:rPr lang="pl-PL" sz="1400"/>
              <a:t> za </a:t>
            </a:r>
            <a:r>
              <a:rPr lang="pl-PL" sz="1400" err="1"/>
              <a:t>razumevanje</a:t>
            </a:r>
            <a:r>
              <a:rPr lang="pl-PL" sz="1400"/>
              <a:t> </a:t>
            </a:r>
            <a:r>
              <a:rPr lang="pl-PL" sz="1400" err="1"/>
              <a:t>rešenja</a:t>
            </a:r>
            <a:endParaRPr lang="en-US" err="1"/>
          </a:p>
          <a:p>
            <a:pPr marL="0" indent="0">
              <a:lnSpc>
                <a:spcPct val="114999"/>
              </a:lnSpc>
            </a:pPr>
            <a:endParaRPr lang="en-US"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5438525" y="3551800"/>
            <a:ext cx="346075" cy="548525"/>
            <a:chOff x="5438525" y="3551800"/>
            <a:chExt cx="346075" cy="548525"/>
          </a:xfrm>
        </p:grpSpPr>
        <p:sp>
          <p:nvSpPr>
            <p:cNvPr id="545" name="Google Shape;545;p28"/>
            <p:cNvSpPr/>
            <p:nvPr/>
          </p:nvSpPr>
          <p:spPr>
            <a:xfrm>
              <a:off x="5438525" y="3942825"/>
              <a:ext cx="157500" cy="1575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693100" y="3551800"/>
              <a:ext cx="91500" cy="9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sap"/>
                <a:ea typeface="Asap"/>
                <a:cs typeface="Asap"/>
                <a:sym typeface="Asap"/>
              </a:endParaRPr>
            </a:p>
          </p:txBody>
        </p:sp>
      </p:grpSp>
      <p:pic>
        <p:nvPicPr>
          <p:cNvPr id="2" name="Grafika 1">
            <a:extLst>
              <a:ext uri="{FF2B5EF4-FFF2-40B4-BE49-F238E27FC236}">
                <a16:creationId xmlns:a16="http://schemas.microsoft.com/office/drawing/2014/main" id="{5913DB9D-6CEC-AA85-0AC1-25B019104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7803" y="364730"/>
            <a:ext cx="5181713" cy="51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4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E22B-B692-2D0B-42A8-DDA93A86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Računarska</a:t>
            </a:r>
            <a:r>
              <a:rPr lang="en-US" dirty="0"/>
              <a:t> </a:t>
            </a:r>
            <a:r>
              <a:rPr lang="en-US" dirty="0" err="1"/>
              <a:t>vizija</a:t>
            </a:r>
            <a:endParaRPr lang="sr-Latn-R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8FB6-82BD-1758-AB91-8001A111A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81497"/>
            <a:ext cx="3965542" cy="1644280"/>
          </a:xfrm>
        </p:spPr>
        <p:txBody>
          <a:bodyPr/>
          <a:lstStyle/>
          <a:p>
            <a:pPr marL="425450" indent="-285750">
              <a:lnSpc>
                <a:spcPct val="114999"/>
              </a:lnSpc>
            </a:pPr>
            <a:r>
              <a:rPr lang="en-US" dirty="0" err="1">
                <a:solidFill>
                  <a:srgbClr val="000000"/>
                </a:solidFill>
              </a:rPr>
              <a:t>Upotreba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prepoznavanje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objekata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endParaRPr lang="en-US" b="1" dirty="0">
              <a:solidFill>
                <a:srgbClr val="000000"/>
              </a:solidFill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segmentacija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slika</a:t>
            </a:r>
            <a:r>
              <a:rPr lang="en-US" dirty="0">
                <a:solidFill>
                  <a:srgbClr val="000000"/>
                </a:solidFill>
              </a:rPr>
              <a:t>,</a:t>
            </a:r>
            <a:endParaRPr lang="en-US" b="1" dirty="0">
              <a:solidFill>
                <a:srgbClr val="000000"/>
              </a:solidFill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detekcija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prepoznavanje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lica</a:t>
            </a:r>
            <a:r>
              <a:rPr lang="en-US" dirty="0">
                <a:solidFill>
                  <a:srgbClr val="000000"/>
                </a:solidFill>
              </a:rPr>
              <a:t>,</a:t>
            </a:r>
            <a:endParaRPr lang="en-US" b="1" dirty="0">
              <a:solidFill>
                <a:srgbClr val="000000"/>
              </a:solidFill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analiza</a:t>
            </a:r>
            <a:r>
              <a:rPr lang="en-US" dirty="0">
                <a:solidFill>
                  <a:srgbClr val="000000"/>
                </a:solidFill>
              </a:rPr>
              <a:t> scena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drugi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b="1" dirty="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Clr>
                <a:srgbClr val="E06743"/>
              </a:buClr>
            </a:pPr>
            <a:r>
              <a:rPr lang="en-US" b="1" dirty="0" err="1"/>
              <a:t>Konvolucione</a:t>
            </a:r>
            <a:r>
              <a:rPr lang="en-US" b="1" dirty="0"/>
              <a:t> </a:t>
            </a:r>
            <a:r>
              <a:rPr lang="en-US" b="1" dirty="0" err="1"/>
              <a:t>neuronske</a:t>
            </a:r>
            <a:r>
              <a:rPr lang="en-US" b="1" dirty="0"/>
              <a:t> </a:t>
            </a:r>
            <a:r>
              <a:rPr lang="en-US" b="1" dirty="0" err="1"/>
              <a:t>mreže</a:t>
            </a:r>
            <a:r>
              <a:rPr lang="en-US" b="1" dirty="0"/>
              <a:t> (CNN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5D8239FB-36C2-C377-B1F8-E867D4BAE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880" y="1278731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4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936D-47D6-3D92-780E-F1806E7B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Obrada</a:t>
            </a:r>
            <a:r>
              <a:rPr lang="en-US" dirty="0"/>
              <a:t> </a:t>
            </a:r>
            <a:r>
              <a:rPr lang="en-US" dirty="0" err="1"/>
              <a:t>prirodnog</a:t>
            </a:r>
            <a:r>
              <a:rPr lang="en-US" dirty="0"/>
              <a:t> </a:t>
            </a:r>
            <a:r>
              <a:rPr lang="en-US" dirty="0" err="1"/>
              <a:t>jezika</a:t>
            </a:r>
            <a:endParaRPr lang="sr-Latn-R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2E595-BC69-6A6C-0E39-4905B63B0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80424"/>
            <a:ext cx="3667781" cy="1858588"/>
          </a:xfrm>
        </p:spPr>
        <p:txBody>
          <a:bodyPr/>
          <a:lstStyle/>
          <a:p>
            <a:pPr>
              <a:buClr>
                <a:srgbClr val="E06743"/>
              </a:buClr>
            </a:pPr>
            <a:r>
              <a:rPr lang="en-US" dirty="0" err="1">
                <a:solidFill>
                  <a:srgbClr val="000000"/>
                </a:solidFill>
              </a:rPr>
              <a:t>Upotreba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razumevanje</a:t>
            </a:r>
            <a:r>
              <a:rPr lang="en-US" dirty="0">
                <a:solidFill>
                  <a:srgbClr val="000000"/>
                </a:solidFill>
              </a:rPr>
              <a:t>, 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interpretacija</a:t>
            </a:r>
            <a:r>
              <a:rPr lang="en-US" dirty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generisanje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ljudskog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jezika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Clr>
                <a:srgbClr val="E06743"/>
              </a:buClr>
            </a:pPr>
            <a:r>
              <a:rPr lang="en-US" b="1" dirty="0" err="1">
                <a:solidFill>
                  <a:srgbClr val="000000"/>
                </a:solidFill>
              </a:rPr>
              <a:t>Rekurentne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neuronske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mreže</a:t>
            </a:r>
            <a:r>
              <a:rPr lang="en-US" b="1" dirty="0">
                <a:solidFill>
                  <a:srgbClr val="000000"/>
                </a:solidFill>
              </a:rPr>
              <a:t> (RNN)</a:t>
            </a:r>
          </a:p>
          <a:p>
            <a:pPr>
              <a:lnSpc>
                <a:spcPct val="114999"/>
              </a:lnSpc>
              <a:buClr>
                <a:srgbClr val="E06743"/>
              </a:buClr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1E4E98AC-2D99-FF46-E09A-0FB139465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848" y="1278731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57299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y Relationships and Communication Skills - 11th Grade by Slidesgo">
  <a:themeElements>
    <a:clrScheme name="Simple Light">
      <a:dk1>
        <a:srgbClr val="3A3A5A"/>
      </a:dk1>
      <a:lt1>
        <a:srgbClr val="F6F6F6"/>
      </a:lt1>
      <a:dk2>
        <a:srgbClr val="E7EDFB"/>
      </a:dk2>
      <a:lt2>
        <a:srgbClr val="5E69B9"/>
      </a:lt2>
      <a:accent1>
        <a:srgbClr val="478F69"/>
      </a:accent1>
      <a:accent2>
        <a:srgbClr val="68AA82"/>
      </a:accent2>
      <a:accent3>
        <a:srgbClr val="FED18A"/>
      </a:accent3>
      <a:accent4>
        <a:srgbClr val="E06743"/>
      </a:accent4>
      <a:accent5>
        <a:srgbClr val="CE4940"/>
      </a:accent5>
      <a:accent6>
        <a:srgbClr val="CE9989"/>
      </a:accent6>
      <a:hlink>
        <a:srgbClr val="5E69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Projekcija na ekranu (16:9)</PresentationFormat>
  <Slides>30</Slides>
  <Notes>12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30</vt:i4>
      </vt:variant>
    </vt:vector>
  </HeadingPairs>
  <TitlesOfParts>
    <vt:vector size="31" baseType="lpstr">
      <vt:lpstr>Healthy Relationships and Communication Skills - 11th Grade by Slidesgo</vt:lpstr>
      <vt:lpstr>Automatsko opisivanje slika primenom dubokog učenja: Pristup na srpskom jeziku </vt:lpstr>
      <vt:lpstr>01</vt:lpstr>
      <vt:lpstr>Problem</vt:lpstr>
      <vt:lpstr>Definicja problema</vt:lpstr>
      <vt:lpstr>Motivacija projekta</vt:lpstr>
      <vt:lpstr>Trenutna rešenja</vt:lpstr>
      <vt:lpstr>Teorijske osnove</vt:lpstr>
      <vt:lpstr>Računarska vizija</vt:lpstr>
      <vt:lpstr>Obrada prirodnog jezika</vt:lpstr>
      <vt:lpstr>Generisanje opisa slika</vt:lpstr>
      <vt:lpstr>Generisanje opisa slika </vt:lpstr>
      <vt:lpstr>Sekvencijalni modeli</vt:lpstr>
      <vt:lpstr>Rešenje</vt:lpstr>
      <vt:lpstr>Komponente sistema</vt:lpstr>
      <vt:lpstr>Prikupljanje podataka</vt:lpstr>
      <vt:lpstr>Procesiranje teksta</vt:lpstr>
      <vt:lpstr>Procesiranje teksta</vt:lpstr>
      <vt:lpstr>Prevođenje teksta sa jednog jezika na drugi</vt:lpstr>
      <vt:lpstr>Ekstrakcija karakteristika slika</vt:lpstr>
      <vt:lpstr>Ekstrakcija karakteristika slika </vt:lpstr>
      <vt:lpstr>PCA karakteristika slika </vt:lpstr>
      <vt:lpstr>Generisanje opisa</vt:lpstr>
      <vt:lpstr>Generisanje opisa </vt:lpstr>
      <vt:lpstr>Optimizatori</vt:lpstr>
      <vt:lpstr>Rezultati</vt:lpstr>
      <vt:lpstr>PowerPoint prezentacija</vt:lpstr>
      <vt:lpstr>Tačnost LSTM modela</vt:lpstr>
      <vt:lpstr>BLEU: 61%</vt:lpstr>
      <vt:lpstr>Zaključak</vt:lpstr>
      <vt:lpstr>Hvala na pažnji! Da li imate neka pitanja?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Transkripcija i prevođenje audio zapisa: Audio prevodilac sa srpskog na engleski jezik </dc:title>
  <cp:revision>327</cp:revision>
  <dcterms:modified xsi:type="dcterms:W3CDTF">2024-07-08T12:59:41Z</dcterms:modified>
</cp:coreProperties>
</file>